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5" r:id="rId2"/>
  </p:sldMasterIdLst>
  <p:notesMasterIdLst>
    <p:notesMasterId r:id="rId23"/>
  </p:notesMasterIdLst>
  <p:sldIdLst>
    <p:sldId id="257" r:id="rId3"/>
    <p:sldId id="259" r:id="rId4"/>
    <p:sldId id="321" r:id="rId5"/>
    <p:sldId id="322" r:id="rId6"/>
    <p:sldId id="323" r:id="rId7"/>
    <p:sldId id="324" r:id="rId8"/>
    <p:sldId id="329" r:id="rId9"/>
    <p:sldId id="258" r:id="rId10"/>
    <p:sldId id="260" r:id="rId11"/>
    <p:sldId id="261" r:id="rId12"/>
    <p:sldId id="263" r:id="rId13"/>
    <p:sldId id="326" r:id="rId14"/>
    <p:sldId id="330" r:id="rId15"/>
    <p:sldId id="327" r:id="rId16"/>
    <p:sldId id="264" r:id="rId17"/>
    <p:sldId id="328" r:id="rId18"/>
    <p:sldId id="266" r:id="rId19"/>
    <p:sldId id="331" r:id="rId20"/>
    <p:sldId id="332" r:id="rId21"/>
    <p:sldId id="280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56" d="100"/>
          <a:sy n="56" d="100"/>
        </p:scale>
        <p:origin x="1068" y="2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5E24E8-3CBC-44E4-AAD4-3A3EA09580A3}" type="datetimeFigureOut">
              <a:rPr lang="en-US" smtClean="0"/>
              <a:t>2/18/2023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B1DD96-AC85-4073-BB62-FE62793DC6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8986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 err="1"/>
              <a:t>Hướng</a:t>
            </a:r>
            <a:r>
              <a:rPr lang="en-US" dirty="0"/>
              <a:t> </a:t>
            </a:r>
            <a:r>
              <a:rPr lang="en-US" dirty="0" err="1"/>
              <a:t>dẫn</a:t>
            </a:r>
            <a:r>
              <a:rPr lang="en-US" dirty="0"/>
              <a:t>: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đụn</a:t>
            </a:r>
            <a:r>
              <a:rPr lang="en-US" dirty="0"/>
              <a:t> </a:t>
            </a:r>
            <a:r>
              <a:rPr lang="en-US" dirty="0" err="1"/>
              <a:t>đất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</a:t>
            </a:r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,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biểu</a:t>
            </a:r>
            <a:r>
              <a:rPr lang="en-US" dirty="0"/>
              <a:t> </a:t>
            </a:r>
            <a:r>
              <a:rPr lang="en-US" dirty="0" err="1"/>
              <a:t>tượng</a:t>
            </a:r>
            <a:r>
              <a:rPr lang="en-US" dirty="0"/>
              <a:t> </a:t>
            </a:r>
            <a:r>
              <a:rPr lang="en-US" dirty="0" err="1"/>
              <a:t>cà</a:t>
            </a:r>
            <a:r>
              <a:rPr lang="en-US" dirty="0"/>
              <a:t> </a:t>
            </a:r>
            <a:r>
              <a:rPr lang="en-US" dirty="0" err="1"/>
              <a:t>rốt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lên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màn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chính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570601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9" name="Google Shape;3569;ga1157f5700_1_3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0" name="Google Shape;3570;ga1157f5700_1_3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9" name="Google Shape;3569;ga1157f5700_1_3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0" name="Google Shape;3570;ga1157f5700_1_3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071996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9" name="Google Shape;3569;ga1157f5700_1_3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0" name="Google Shape;3570;ga1157f5700_1_3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772862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74522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9132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76440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51707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93441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72252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04562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374A8299-2C2B-4A5F-BA96-4F21A431E3B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784" y="-1252330"/>
            <a:ext cx="12262784" cy="8110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3531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34EFB7D8-F8FE-4A6B-807E-96B9AB6410CB}"/>
              </a:ext>
            </a:extLst>
          </p:cNvPr>
          <p:cNvSpPr/>
          <p:nvPr userDrawn="1"/>
        </p:nvSpPr>
        <p:spPr>
          <a:xfrm>
            <a:off x="412282" y="440088"/>
            <a:ext cx="11495238" cy="622273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8D2700CA-F649-4EEE-969D-4A4133F1A6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917700" cy="198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7389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505FF91C-443D-4959-B3F6-4D3A6ABD3A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183" b="2192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8E34E09-8FAE-4D8A-8A7E-9A6E64BBB4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4" t="46481" r="43412" b="7037"/>
          <a:stretch/>
        </p:blipFill>
        <p:spPr>
          <a:xfrm>
            <a:off x="570230" y="2533286"/>
            <a:ext cx="2705100" cy="4324714"/>
          </a:xfrm>
          <a:prstGeom prst="rect">
            <a:avLst/>
          </a:prstGeom>
        </p:spPr>
      </p:pic>
      <p:sp>
        <p:nvSpPr>
          <p:cNvPr id="16" name="矩形 15">
            <a:extLst>
              <a:ext uri="{FF2B5EF4-FFF2-40B4-BE49-F238E27FC236}">
                <a16:creationId xmlns:a16="http://schemas.microsoft.com/office/drawing/2014/main" id="{7395A29C-94E1-4251-8751-D6ABB0681002}"/>
              </a:ext>
            </a:extLst>
          </p:cNvPr>
          <p:cNvSpPr/>
          <p:nvPr userDrawn="1"/>
        </p:nvSpPr>
        <p:spPr>
          <a:xfrm>
            <a:off x="3845560" y="0"/>
            <a:ext cx="3195320" cy="6858000"/>
          </a:xfrm>
          <a:prstGeom prst="rect">
            <a:avLst/>
          </a:prstGeom>
          <a:solidFill>
            <a:srgbClr val="FDA0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椭圆 16">
            <a:extLst>
              <a:ext uri="{FF2B5EF4-FFF2-40B4-BE49-F238E27FC236}">
                <a16:creationId xmlns:a16="http://schemas.microsoft.com/office/drawing/2014/main" id="{3FC618AA-6C1F-408C-B788-D6D2B5219871}"/>
              </a:ext>
            </a:extLst>
          </p:cNvPr>
          <p:cNvSpPr/>
          <p:nvPr userDrawn="1"/>
        </p:nvSpPr>
        <p:spPr>
          <a:xfrm>
            <a:off x="3628390" y="2015126"/>
            <a:ext cx="3629660" cy="3629660"/>
          </a:xfrm>
          <a:prstGeom prst="ellipse">
            <a:avLst/>
          </a:prstGeom>
          <a:solidFill>
            <a:schemeClr val="bg1"/>
          </a:solidFill>
          <a:ln>
            <a:solidFill>
              <a:srgbClr val="FDA02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33DCBCEE-5818-42F5-AF4A-BCFF85B3FF8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0842"/>
          <a:stretch/>
        </p:blipFill>
        <p:spPr>
          <a:xfrm>
            <a:off x="8458200" y="4456042"/>
            <a:ext cx="3022600" cy="2401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2457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>
            <a:extLst>
              <a:ext uri="{FF2B5EF4-FFF2-40B4-BE49-F238E27FC236}">
                <a16:creationId xmlns:a16="http://schemas.microsoft.com/office/drawing/2014/main" id="{85366578-62B3-43F0-BF15-42AAAE82056F}"/>
              </a:ext>
            </a:extLst>
          </p:cNvPr>
          <p:cNvSpPr/>
          <p:nvPr userDrawn="1"/>
        </p:nvSpPr>
        <p:spPr>
          <a:xfrm>
            <a:off x="412282" y="440088"/>
            <a:ext cx="11495238" cy="622273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0A074D3B-6AF1-4152-8150-BFFC54279F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704"/>
          <a:stretch/>
        </p:blipFill>
        <p:spPr>
          <a:xfrm>
            <a:off x="776826" y="919407"/>
            <a:ext cx="907281" cy="923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4710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24353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4908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4466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88213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82465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6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Relationship Id="rId14" Type="http://schemas.openxmlformats.org/officeDocument/2006/relationships/image" Target="../media/image8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072758B-CE18-4BCA-9722-6B279218B12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1BA9C6C-57FD-49B0-B3FD-C4927E506B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183" b="2192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7EA2DAA-D5FA-4F17-9198-A2921ECC453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46" t="2592" b="79630"/>
          <a:stretch/>
        </p:blipFill>
        <p:spPr>
          <a:xfrm>
            <a:off x="5970276" y="520700"/>
            <a:ext cx="1648448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3928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74761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29.png"/><Relationship Id="rId7" Type="http://schemas.microsoft.com/office/2007/relationships/hdphoto" Target="../media/hdphoto3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4.png"/><Relationship Id="rId11" Type="http://schemas.openxmlformats.org/officeDocument/2006/relationships/image" Target="../media/image37.png"/><Relationship Id="rId5" Type="http://schemas.microsoft.com/office/2007/relationships/hdphoto" Target="../media/hdphoto2.wdp"/><Relationship Id="rId10" Type="http://schemas.microsoft.com/office/2007/relationships/hdphoto" Target="../media/hdphoto4.wdp"/><Relationship Id="rId4" Type="http://schemas.openxmlformats.org/officeDocument/2006/relationships/image" Target="../media/image33.png"/><Relationship Id="rId9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4.xml"/><Relationship Id="rId7" Type="http://schemas.microsoft.com/office/2007/relationships/hdphoto" Target="../media/hdphoto5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8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4.xml"/><Relationship Id="rId7" Type="http://schemas.microsoft.com/office/2007/relationships/hdphoto" Target="../media/hdphoto5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8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microsoft.com/office/2007/relationships/hdphoto" Target="../media/hdphoto1.wdp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1.wav"/><Relationship Id="rId7" Type="http://schemas.openxmlformats.org/officeDocument/2006/relationships/slide" Target="slide5.xml"/><Relationship Id="rId12" Type="http://schemas.openxmlformats.org/officeDocument/2006/relationships/slide" Target="slide7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9.png"/><Relationship Id="rId11" Type="http://schemas.openxmlformats.org/officeDocument/2006/relationships/image" Target="../media/image22.png"/><Relationship Id="rId5" Type="http://schemas.openxmlformats.org/officeDocument/2006/relationships/slide" Target="slide4.xml"/><Relationship Id="rId10" Type="http://schemas.openxmlformats.org/officeDocument/2006/relationships/image" Target="../media/image21.png"/><Relationship Id="rId4" Type="http://schemas.openxmlformats.org/officeDocument/2006/relationships/image" Target="../media/image18.png"/><Relationship Id="rId9" Type="http://schemas.openxmlformats.org/officeDocument/2006/relationships/slide" Target="slide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2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1.wav"/><Relationship Id="rId5" Type="http://schemas.openxmlformats.org/officeDocument/2006/relationships/audio" Target="../media/audio2.wav"/><Relationship Id="rId10" Type="http://schemas.openxmlformats.org/officeDocument/2006/relationships/image" Target="../media/image24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2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1.wav"/><Relationship Id="rId5" Type="http://schemas.openxmlformats.org/officeDocument/2006/relationships/audio" Target="../media/audio2.wav"/><Relationship Id="rId10" Type="http://schemas.openxmlformats.org/officeDocument/2006/relationships/image" Target="../media/image24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2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8.png"/><Relationship Id="rId5" Type="http://schemas.openxmlformats.org/officeDocument/2006/relationships/slide" Target="slide3.xml"/><Relationship Id="rId4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8.png"/><Relationship Id="rId7" Type="http://schemas.microsoft.com/office/2007/relationships/hdphoto" Target="../media/hdphoto1.wdp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72BA10E6-B1F4-46F4-BDAB-DBEF3F2A600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44600" y="2445373"/>
            <a:ext cx="1993900" cy="150670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926DC53-5D3F-4EB0-BA37-4FE78A967D2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6921499" y="1828800"/>
            <a:ext cx="2336802" cy="427026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C00764D2-5F6E-4081-B271-BB8B5433A71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6618" y="1140223"/>
            <a:ext cx="2406582" cy="2180493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EE4B69B7-32CC-4FF0-B0EB-F9D4BB9AA1D3}"/>
              </a:ext>
            </a:extLst>
          </p:cNvPr>
          <p:cNvSpPr/>
          <p:nvPr/>
        </p:nvSpPr>
        <p:spPr>
          <a:xfrm>
            <a:off x="1524000" y="1595120"/>
            <a:ext cx="9001760" cy="4270260"/>
          </a:xfrm>
          <a:prstGeom prst="roundRect">
            <a:avLst/>
          </a:prstGeom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10BA8F1-6526-4110-B2CA-49401BA3799A}"/>
              </a:ext>
            </a:extLst>
          </p:cNvPr>
          <p:cNvSpPr txBox="1"/>
          <p:nvPr/>
        </p:nvSpPr>
        <p:spPr>
          <a:xfrm>
            <a:off x="2499360" y="1690748"/>
            <a:ext cx="78943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1F705D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1F705D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…,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1F705D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1F705D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…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1F705D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tháng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1F705D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…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1F705D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1F705D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2023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C1C542A-C955-4C29-8FDB-A6CD2FB293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73448" y="2419274"/>
            <a:ext cx="3475021" cy="1072989"/>
          </a:xfrm>
          <a:prstGeom prst="rect">
            <a:avLst/>
          </a:prstGeom>
        </p:spPr>
      </p:pic>
      <p:pic>
        <p:nvPicPr>
          <p:cNvPr id="14" name="Picture 13" descr="A picture containing flower, orange, plant&#10;&#10;Description automatically generated">
            <a:extLst>
              <a:ext uri="{FF2B5EF4-FFF2-40B4-BE49-F238E27FC236}">
                <a16:creationId xmlns:a16="http://schemas.microsoft.com/office/drawing/2014/main" id="{00CD5412-3695-464D-87F6-FB592B3A575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710927"/>
            <a:ext cx="3827706" cy="452092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A891B29-F2DF-55A0-A753-8A86F3BA4A76}"/>
              </a:ext>
            </a:extLst>
          </p:cNvPr>
          <p:cNvSpPr txBox="1"/>
          <p:nvPr/>
        </p:nvSpPr>
        <p:spPr>
          <a:xfrm>
            <a:off x="2828925" y="3429000"/>
            <a:ext cx="710565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Từ</a:t>
            </a:r>
            <a:r>
              <a:rPr lang="en-US" sz="4400" b="1" dirty="0"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ngữ</a:t>
            </a:r>
            <a:r>
              <a:rPr lang="en-US" sz="4400" b="1" dirty="0"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4400" b="1" dirty="0"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nghĩa</a:t>
            </a:r>
            <a:r>
              <a:rPr lang="en-US" sz="4400" b="1" dirty="0"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giống</a:t>
            </a:r>
            <a:r>
              <a:rPr lang="en-US" sz="4400" b="1" dirty="0"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nhau</a:t>
            </a:r>
            <a:r>
              <a:rPr lang="en-US" sz="4400" b="1" dirty="0"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; </a:t>
            </a:r>
            <a:r>
              <a:rPr lang="en-US" sz="4400" b="1" dirty="0" err="1"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Dấu</a:t>
            </a:r>
            <a:r>
              <a:rPr lang="en-US" sz="4400" b="1" dirty="0"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gạch</a:t>
            </a:r>
            <a:r>
              <a:rPr lang="en-US" sz="4400" b="1" dirty="0"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ngang</a:t>
            </a:r>
            <a:endParaRPr lang="en-US" sz="4400" b="1" dirty="0">
              <a:solidFill>
                <a:srgbClr val="FF0000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47911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图片 5">
            <a:extLst>
              <a:ext uri="{FF2B5EF4-FFF2-40B4-BE49-F238E27FC236}">
                <a16:creationId xmlns:a16="http://schemas.microsoft.com/office/drawing/2014/main" id="{2A29EE7D-6E9F-4240-8F05-EC85C8AC02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3027"/>
            <a:ext cx="12192000" cy="4181968"/>
          </a:xfrm>
          <a:prstGeom prst="rect">
            <a:avLst/>
          </a:prstGeom>
        </p:spPr>
      </p:pic>
      <p:pic>
        <p:nvPicPr>
          <p:cNvPr id="34" name="图片 23">
            <a:extLst>
              <a:ext uri="{FF2B5EF4-FFF2-40B4-BE49-F238E27FC236}">
                <a16:creationId xmlns:a16="http://schemas.microsoft.com/office/drawing/2014/main" id="{D2D27BBB-8A69-44BA-B490-0BC8C513CEE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33173" y="3015255"/>
            <a:ext cx="1958827" cy="3914339"/>
          </a:xfrm>
          <a:prstGeom prst="rect">
            <a:avLst/>
          </a:prstGeom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81CD8E47-52CF-40D3-97A8-88A6AF5E6E69}"/>
              </a:ext>
            </a:extLst>
          </p:cNvPr>
          <p:cNvGrpSpPr/>
          <p:nvPr/>
        </p:nvGrpSpPr>
        <p:grpSpPr>
          <a:xfrm>
            <a:off x="2199774" y="1053706"/>
            <a:ext cx="3316277" cy="3030087"/>
            <a:chOff x="4453323" y="1312800"/>
            <a:chExt cx="3316277" cy="3030087"/>
          </a:xfrm>
        </p:grpSpPr>
        <p:sp>
          <p:nvSpPr>
            <p:cNvPr id="36" name="!!2">
              <a:extLst>
                <a:ext uri="{FF2B5EF4-FFF2-40B4-BE49-F238E27FC236}">
                  <a16:creationId xmlns:a16="http://schemas.microsoft.com/office/drawing/2014/main" id="{95E8C414-4914-40FF-A75D-C78765B51DB9}"/>
                </a:ext>
              </a:extLst>
            </p:cNvPr>
            <p:cNvSpPr/>
            <p:nvPr/>
          </p:nvSpPr>
          <p:spPr>
            <a:xfrm rot="10800000">
              <a:off x="4453323" y="1312800"/>
              <a:ext cx="3271640" cy="3030087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FF6699"/>
              </a:solidFill>
            </a:ln>
            <a:effectLst>
              <a:outerShdw blurRad="25400" algn="ctr" rotWithShape="0">
                <a:prstClr val="black">
                  <a:alpha val="7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39" name="Picture 4" descr="Cô gái dễ thương hạnh phúc với logo văn phòng phẩm minh họa nhân vật hoạt hình Các vector miễn phí">
              <a:extLst>
                <a:ext uri="{FF2B5EF4-FFF2-40B4-BE49-F238E27FC236}">
                  <a16:creationId xmlns:a16="http://schemas.microsoft.com/office/drawing/2014/main" id="{6CE30235-3F50-464A-90F8-A8D63AE039E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>
                          <a14:foregroundMark x1="37700" y1="78800" x2="57987" y2="89600"/>
                          <a14:backgroundMark x1="36262" y1="72800" x2="36262" y2="728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982" t="26409" r="25058" b="5197"/>
            <a:stretch/>
          </p:blipFill>
          <p:spPr bwMode="auto">
            <a:xfrm>
              <a:off x="5123086" y="1906573"/>
              <a:ext cx="2155957" cy="23574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4" name="文本框 12">
              <a:extLst>
                <a:ext uri="{FF2B5EF4-FFF2-40B4-BE49-F238E27FC236}">
                  <a16:creationId xmlns:a16="http://schemas.microsoft.com/office/drawing/2014/main" id="{E257F7DF-F389-4D64-8DC5-C649BBB4ACEC}"/>
                </a:ext>
              </a:extLst>
            </p:cNvPr>
            <p:cNvSpPr txBox="1">
              <a:spLocks/>
            </p:cNvSpPr>
            <p:nvPr/>
          </p:nvSpPr>
          <p:spPr>
            <a:xfrm>
              <a:off x="4632527" y="1626914"/>
              <a:ext cx="313707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4000">
                  <a:solidFill>
                    <a:srgbClr val="FF0066"/>
                  </a:solidFill>
                  <a:latin typeface="UVN Gia Dinh" panose="02020702060506020304" pitchFamily="18" charset="0"/>
                  <a:ea typeface="字魂115号-刀刀体" panose="00000500000000000000" pitchFamily="2" charset="-122"/>
                </a:rPr>
                <a:t>Trình bày</a:t>
              </a:r>
              <a:endParaRPr kumimoji="0" lang="en-US" altLang="zh-CN" sz="400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uLnTx/>
                <a:uFillTx/>
                <a:latin typeface="UVN Gia Dinh" panose="02020702060506020304" pitchFamily="18" charset="0"/>
                <a:ea typeface="字魂115号-刀刀体" panose="00000500000000000000" pitchFamily="2" charset="-122"/>
              </a:endParaRP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7710994D-55AA-49FD-A1E0-B8E98CB96F88}"/>
              </a:ext>
            </a:extLst>
          </p:cNvPr>
          <p:cNvGrpSpPr/>
          <p:nvPr/>
        </p:nvGrpSpPr>
        <p:grpSpPr>
          <a:xfrm>
            <a:off x="6594120" y="1020668"/>
            <a:ext cx="3188834" cy="3108960"/>
            <a:chOff x="7921269" y="2763027"/>
            <a:chExt cx="3188834" cy="3108960"/>
          </a:xfrm>
        </p:grpSpPr>
        <p:sp>
          <p:nvSpPr>
            <p:cNvPr id="46" name="!!1">
              <a:extLst>
                <a:ext uri="{FF2B5EF4-FFF2-40B4-BE49-F238E27FC236}">
                  <a16:creationId xmlns:a16="http://schemas.microsoft.com/office/drawing/2014/main" id="{60472EF9-CE2E-4D8F-905F-159DB38061A9}"/>
                </a:ext>
              </a:extLst>
            </p:cNvPr>
            <p:cNvSpPr/>
            <p:nvPr/>
          </p:nvSpPr>
          <p:spPr>
            <a:xfrm rot="10800000">
              <a:off x="7921269" y="2763027"/>
              <a:ext cx="3108960" cy="310896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FF6699"/>
              </a:solidFill>
            </a:ln>
            <a:effectLst>
              <a:outerShdw blurRad="25400" algn="ctr" rotWithShape="0">
                <a:prstClr val="black">
                  <a:alpha val="7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47" name="Picture 6" descr="Cô gái dễ thương cầm bút chì vẽ minh họa cho nhân vật hoạt hình Miễn phí Vector">
              <a:extLst>
                <a:ext uri="{FF2B5EF4-FFF2-40B4-BE49-F238E27FC236}">
                  <a16:creationId xmlns:a16="http://schemas.microsoft.com/office/drawing/2014/main" id="{78AAB11F-3C74-4436-BC02-D653077BF76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6600" b="91200" l="8946" r="90895">
                          <a14:foregroundMark x1="35463" y1="9000" x2="48562" y2="6600"/>
                          <a14:foregroundMark x1="48562" y1="6600" x2="51278" y2="6600"/>
                          <a14:foregroundMark x1="24281" y1="14600" x2="24281" y2="14600"/>
                          <a14:foregroundMark x1="54153" y1="30600" x2="50799" y2="63000"/>
                          <a14:foregroundMark x1="46805" y1="63800" x2="58466" y2="54600"/>
                          <a14:foregroundMark x1="53994" y1="52400" x2="57348" y2="54800"/>
                          <a14:foregroundMark x1="72684" y1="17000" x2="85942" y2="30600"/>
                          <a14:foregroundMark x1="85942" y1="30600" x2="90895" y2="40400"/>
                          <a14:foregroundMark x1="85144" y1="21200" x2="51597" y2="50000"/>
                          <a14:foregroundMark x1="51597" y1="50000" x2="51597" y2="50000"/>
                          <a14:foregroundMark x1="70927" y1="20000" x2="76198" y2="25400"/>
                          <a14:foregroundMark x1="50639" y1="91200" x2="56070" y2="90800"/>
                          <a14:foregroundMark x1="70927" y1="27000" x2="83227" y2="20400"/>
                          <a14:foregroundMark x1="8946" y1="54600" x2="8946" y2="54600"/>
                          <a14:foregroundMark x1="22524" y1="63800" x2="23323" y2="64200"/>
                          <a14:foregroundMark x1="13419" y1="42600" x2="13419" y2="42600"/>
                          <a14:foregroundMark x1="27796" y1="78800" x2="27796" y2="78800"/>
                          <a14:foregroundMark x1="18051" y1="75000" x2="18051" y2="75000"/>
                          <a14:backgroundMark x1="60383" y1="6600" x2="60383" y2="6600"/>
                          <a14:backgroundMark x1="25719" y1="56600" x2="25719" y2="56600"/>
                          <a14:backgroundMark x1="73802" y1="81000" x2="73802" y2="81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77061" y="3724709"/>
              <a:ext cx="2681954" cy="21421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8" name="文本框 12">
              <a:extLst>
                <a:ext uri="{FF2B5EF4-FFF2-40B4-BE49-F238E27FC236}">
                  <a16:creationId xmlns:a16="http://schemas.microsoft.com/office/drawing/2014/main" id="{BEA13804-D55B-4AB5-BE50-1F5BB10286F2}"/>
                </a:ext>
              </a:extLst>
            </p:cNvPr>
            <p:cNvSpPr txBox="1">
              <a:spLocks/>
            </p:cNvSpPr>
            <p:nvPr/>
          </p:nvSpPr>
          <p:spPr>
            <a:xfrm>
              <a:off x="7973030" y="3016823"/>
              <a:ext cx="313707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i="0" u="none" strike="noStrike" kern="1200" cap="none" spc="0" normalizeH="0" baseline="0" noProof="0">
                  <a:ln>
                    <a:noFill/>
                  </a:ln>
                  <a:solidFill>
                    <a:srgbClr val="FF0066"/>
                  </a:solidFill>
                  <a:uLnTx/>
                  <a:uFillTx/>
                  <a:latin typeface="UVN Gia Dinh" panose="02020702060506020304" pitchFamily="18" charset="0"/>
                  <a:ea typeface="字魂115号-刀刀体" panose="00000500000000000000" pitchFamily="2" charset="-122"/>
                </a:rPr>
                <a:t>Nhận xét</a:t>
              </a:r>
              <a:endParaRPr kumimoji="0" lang="en-US" altLang="zh-CN" sz="400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uLnTx/>
                <a:uFillTx/>
                <a:latin typeface="UVN Gia Dinh" panose="02020702060506020304" pitchFamily="18" charset="0"/>
                <a:ea typeface="字魂115号-刀刀体" panose="00000500000000000000" pitchFamily="2" charset="-122"/>
              </a:endParaRPr>
            </a:p>
          </p:txBody>
        </p:sp>
      </p:grpSp>
      <p:pic>
        <p:nvPicPr>
          <p:cNvPr id="49" name="Picture 10">
            <a:extLst>
              <a:ext uri="{FF2B5EF4-FFF2-40B4-BE49-F238E27FC236}">
                <a16:creationId xmlns:a16="http://schemas.microsoft.com/office/drawing/2014/main" id="{4FF7DD69-A730-40BF-A702-DFD3E0F46D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8874" y="353994"/>
            <a:ext cx="1683919" cy="1683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14">
            <a:extLst>
              <a:ext uri="{FF2B5EF4-FFF2-40B4-BE49-F238E27FC236}">
                <a16:creationId xmlns:a16="http://schemas.microsoft.com/office/drawing/2014/main" id="{3814CCA8-2670-412D-BE45-88E3645EE0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7982" y="3937623"/>
            <a:ext cx="3445911" cy="3710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图片 4">
            <a:extLst>
              <a:ext uri="{FF2B5EF4-FFF2-40B4-BE49-F238E27FC236}">
                <a16:creationId xmlns:a16="http://schemas.microsoft.com/office/drawing/2014/main" id="{93D8406A-EE4B-44ED-BF68-7BF6EAA7C1D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498" y="5409"/>
            <a:ext cx="2184400" cy="1388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6968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5">
            <a:extLst>
              <a:ext uri="{FF2B5EF4-FFF2-40B4-BE49-F238E27FC236}">
                <a16:creationId xmlns:a16="http://schemas.microsoft.com/office/drawing/2014/main" id="{C7977771-047B-4E6D-BC80-D42F1672BD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3027"/>
            <a:ext cx="12192000" cy="4181968"/>
          </a:xfrm>
          <a:prstGeom prst="rect">
            <a:avLst/>
          </a:prstGeom>
        </p:spPr>
      </p:pic>
      <p:pic>
        <p:nvPicPr>
          <p:cNvPr id="28" name="图片 23">
            <a:extLst>
              <a:ext uri="{FF2B5EF4-FFF2-40B4-BE49-F238E27FC236}">
                <a16:creationId xmlns:a16="http://schemas.microsoft.com/office/drawing/2014/main" id="{50374757-3E8D-4602-8696-7412097C30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33173" y="3015255"/>
            <a:ext cx="1958827" cy="3914339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C2147048-DF09-4FFF-AE2A-EBB6BC2054E7}"/>
              </a:ext>
            </a:extLst>
          </p:cNvPr>
          <p:cNvGrpSpPr/>
          <p:nvPr/>
        </p:nvGrpSpPr>
        <p:grpSpPr>
          <a:xfrm>
            <a:off x="7129463" y="1828800"/>
            <a:ext cx="3757615" cy="4000500"/>
            <a:chOff x="7129463" y="1828800"/>
            <a:chExt cx="3757615" cy="4000500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53EA2A00-F7C9-4E46-A4B0-A400A0522BDF}"/>
                </a:ext>
              </a:extLst>
            </p:cNvPr>
            <p:cNvGrpSpPr/>
            <p:nvPr/>
          </p:nvGrpSpPr>
          <p:grpSpPr>
            <a:xfrm>
              <a:off x="7129463" y="1828800"/>
              <a:ext cx="3700462" cy="4000500"/>
              <a:chOff x="7129463" y="1828800"/>
              <a:chExt cx="3700462" cy="4000500"/>
            </a:xfrm>
          </p:grpSpPr>
          <p:sp>
            <p:nvSpPr>
              <p:cNvPr id="34" name="Rectangle: Rounded Corners 33">
                <a:extLst>
                  <a:ext uri="{FF2B5EF4-FFF2-40B4-BE49-F238E27FC236}">
                    <a16:creationId xmlns:a16="http://schemas.microsoft.com/office/drawing/2014/main" id="{192DA6C3-BBDB-4D0C-B0E8-17823EBFAD10}"/>
                  </a:ext>
                </a:extLst>
              </p:cNvPr>
              <p:cNvSpPr/>
              <p:nvPr/>
            </p:nvSpPr>
            <p:spPr>
              <a:xfrm>
                <a:off x="7129463" y="1828800"/>
                <a:ext cx="3700462" cy="4000500"/>
              </a:xfrm>
              <a:prstGeom prst="roundRect">
                <a:avLst/>
              </a:prstGeom>
              <a:solidFill>
                <a:srgbClr val="FE8E93"/>
              </a:solidFill>
              <a:ln>
                <a:solidFill>
                  <a:srgbClr val="FE8E9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" name="Rectangle: Rounded Corners 34">
                <a:extLst>
                  <a:ext uri="{FF2B5EF4-FFF2-40B4-BE49-F238E27FC236}">
                    <a16:creationId xmlns:a16="http://schemas.microsoft.com/office/drawing/2014/main" id="{B53C1FFB-6FEC-475A-AB55-8BF3124EF8E9}"/>
                  </a:ext>
                </a:extLst>
              </p:cNvPr>
              <p:cNvSpPr/>
              <p:nvPr/>
            </p:nvSpPr>
            <p:spPr>
              <a:xfrm>
                <a:off x="7247315" y="1927466"/>
                <a:ext cx="3468310" cy="3758959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rgbClr val="FE8E9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FAD8906B-FBBA-4DE1-A1D4-C523836D2311}"/>
                </a:ext>
              </a:extLst>
            </p:cNvPr>
            <p:cNvSpPr txBox="1"/>
            <p:nvPr/>
          </p:nvSpPr>
          <p:spPr>
            <a:xfrm>
              <a:off x="7247315" y="2767221"/>
              <a:ext cx="3639763" cy="21236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Siêng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năng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cần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cù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chịu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khó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,… 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BA1E5CAC-4A94-4CDA-BBF6-F030C4494712}"/>
              </a:ext>
            </a:extLst>
          </p:cNvPr>
          <p:cNvGrpSpPr/>
          <p:nvPr/>
        </p:nvGrpSpPr>
        <p:grpSpPr>
          <a:xfrm>
            <a:off x="1362075" y="1720783"/>
            <a:ext cx="4848149" cy="4848149"/>
            <a:chOff x="5790411" y="1177140"/>
            <a:chExt cx="4848149" cy="4848149"/>
          </a:xfrm>
        </p:grpSpPr>
        <p:pic>
          <p:nvPicPr>
            <p:cNvPr id="37" name="Picture 4">
              <a:extLst>
                <a:ext uri="{FF2B5EF4-FFF2-40B4-BE49-F238E27FC236}">
                  <a16:creationId xmlns:a16="http://schemas.microsoft.com/office/drawing/2014/main" id="{8437A53D-27E6-40FC-B59A-F2999D03C65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752" b="89894" l="9220" r="90780">
                          <a14:foregroundMark x1="9752" y1="26950" x2="12057" y2="75887"/>
                          <a14:foregroundMark x1="9752" y1="46099" x2="16312" y2="48759"/>
                          <a14:foregroundMark x1="11879" y1="24468" x2="11525" y2="48227"/>
                          <a14:foregroundMark x1="14539" y1="78546" x2="29433" y2="76241"/>
                          <a14:foregroundMark x1="29433" y1="76241" x2="79965" y2="79610"/>
                          <a14:foregroundMark x1="79965" y1="79610" x2="89716" y2="74468"/>
                          <a14:foregroundMark x1="89716" y1="74468" x2="90957" y2="30851"/>
                          <a14:foregroundMark x1="90957" y1="30851" x2="83865" y2="23404"/>
                          <a14:foregroundMark x1="83865" y1="23404" x2="11879" y2="22695"/>
                          <a14:foregroundMark x1="38475" y1="23404" x2="63475" y2="22872"/>
                          <a14:foregroundMark x1="63475" y1="22872" x2="80496" y2="22872"/>
                          <a14:foregroundMark x1="80496" y1="22872" x2="89716" y2="42908"/>
                          <a14:foregroundMark x1="87589" y1="22695" x2="87589" y2="22695"/>
                          <a14:foregroundMark x1="89184" y1="43617" x2="89184" y2="43617"/>
                          <a14:foregroundMark x1="87943" y1="50532" x2="90603" y2="52660"/>
                          <a14:foregroundMark x1="88475" y1="59043" x2="90780" y2="59397"/>
                          <a14:foregroundMark x1="88475" y1="59397" x2="88652" y2="67553"/>
                          <a14:foregroundMark x1="9220" y1="71099" x2="9220" y2="71099"/>
                          <a14:foregroundMark x1="9929" y1="72872" x2="9929" y2="72872"/>
                          <a14:foregroundMark x1="9397" y1="74468" x2="9397" y2="74468"/>
                          <a14:foregroundMark x1="21454" y1="78546" x2="21454" y2="78546"/>
                          <a14:foregroundMark x1="22163" y1="78191" x2="34043" y2="76773"/>
                          <a14:foregroundMark x1="34043" y1="76773" x2="48936" y2="77482"/>
                          <a14:foregroundMark x1="48936" y1="77482" x2="49645" y2="78014"/>
                          <a14:foregroundMark x1="47518" y1="78723" x2="24645" y2="78191"/>
                          <a14:foregroundMark x1="88652" y1="31738" x2="88652" y2="31738"/>
                          <a14:foregroundMark x1="9397" y1="75355" x2="9397" y2="7535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90411" y="1177140"/>
              <a:ext cx="4848149" cy="48481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55322304-134A-4D3A-89AA-E294929961E4}"/>
                </a:ext>
              </a:extLst>
            </p:cNvPr>
            <p:cNvSpPr txBox="1"/>
            <p:nvPr/>
          </p:nvSpPr>
          <p:spPr>
            <a:xfrm>
              <a:off x="6478960" y="2631718"/>
              <a:ext cx="3227092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Từ</a:t>
              </a:r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nghĩa</a:t>
              </a:r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giống</a:t>
              </a:r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với</a:t>
              </a:r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từ</a:t>
              </a:r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chăm</a:t>
              </a:r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chỉ</a:t>
              </a:r>
              <a:endParaRPr lang="en-US" sz="4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42" name="Tieng-ting-www_tiengdong_com">
            <a:hlinkClick r:id="" action="ppaction://media"/>
            <a:extLst>
              <a:ext uri="{FF2B5EF4-FFF2-40B4-BE49-F238E27FC236}">
                <a16:creationId xmlns:a16="http://schemas.microsoft.com/office/drawing/2014/main" id="{C6807865-9C01-4BDC-B4F7-87B7D0DFE6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81069" y="10096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7907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2808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5">
            <a:extLst>
              <a:ext uri="{FF2B5EF4-FFF2-40B4-BE49-F238E27FC236}">
                <a16:creationId xmlns:a16="http://schemas.microsoft.com/office/drawing/2014/main" id="{C7977771-047B-4E6D-BC80-D42F1672BD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3027"/>
            <a:ext cx="12192000" cy="4181968"/>
          </a:xfrm>
          <a:prstGeom prst="rect">
            <a:avLst/>
          </a:prstGeom>
        </p:spPr>
      </p:pic>
      <p:pic>
        <p:nvPicPr>
          <p:cNvPr id="28" name="图片 23">
            <a:extLst>
              <a:ext uri="{FF2B5EF4-FFF2-40B4-BE49-F238E27FC236}">
                <a16:creationId xmlns:a16="http://schemas.microsoft.com/office/drawing/2014/main" id="{50374757-3E8D-4602-8696-7412097C30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33173" y="3015255"/>
            <a:ext cx="1958827" cy="3914339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C2147048-DF09-4FFF-AE2A-EBB6BC2054E7}"/>
              </a:ext>
            </a:extLst>
          </p:cNvPr>
          <p:cNvGrpSpPr/>
          <p:nvPr/>
        </p:nvGrpSpPr>
        <p:grpSpPr>
          <a:xfrm>
            <a:off x="7129463" y="1828800"/>
            <a:ext cx="3757615" cy="4000500"/>
            <a:chOff x="7129463" y="1828800"/>
            <a:chExt cx="3757615" cy="4000500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53EA2A00-F7C9-4E46-A4B0-A400A0522BDF}"/>
                </a:ext>
              </a:extLst>
            </p:cNvPr>
            <p:cNvGrpSpPr/>
            <p:nvPr/>
          </p:nvGrpSpPr>
          <p:grpSpPr>
            <a:xfrm>
              <a:off x="7129463" y="1828800"/>
              <a:ext cx="3700462" cy="4000500"/>
              <a:chOff x="7129463" y="1828800"/>
              <a:chExt cx="3700462" cy="4000500"/>
            </a:xfrm>
          </p:grpSpPr>
          <p:sp>
            <p:nvSpPr>
              <p:cNvPr id="34" name="Rectangle: Rounded Corners 33">
                <a:extLst>
                  <a:ext uri="{FF2B5EF4-FFF2-40B4-BE49-F238E27FC236}">
                    <a16:creationId xmlns:a16="http://schemas.microsoft.com/office/drawing/2014/main" id="{192DA6C3-BBDB-4D0C-B0E8-17823EBFAD10}"/>
                  </a:ext>
                </a:extLst>
              </p:cNvPr>
              <p:cNvSpPr/>
              <p:nvPr/>
            </p:nvSpPr>
            <p:spPr>
              <a:xfrm>
                <a:off x="7129463" y="1828800"/>
                <a:ext cx="3700462" cy="4000500"/>
              </a:xfrm>
              <a:prstGeom prst="roundRect">
                <a:avLst/>
              </a:prstGeom>
              <a:solidFill>
                <a:srgbClr val="FE8E93"/>
              </a:solidFill>
              <a:ln>
                <a:solidFill>
                  <a:srgbClr val="FE8E9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35" name="Rectangle: Rounded Corners 34">
                <a:extLst>
                  <a:ext uri="{FF2B5EF4-FFF2-40B4-BE49-F238E27FC236}">
                    <a16:creationId xmlns:a16="http://schemas.microsoft.com/office/drawing/2014/main" id="{B53C1FFB-6FEC-475A-AB55-8BF3124EF8E9}"/>
                  </a:ext>
                </a:extLst>
              </p:cNvPr>
              <p:cNvSpPr/>
              <p:nvPr/>
            </p:nvSpPr>
            <p:spPr>
              <a:xfrm>
                <a:off x="7247315" y="1927466"/>
                <a:ext cx="3468310" cy="3758959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rgbClr val="FE8E9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FAD8906B-FBBA-4DE1-A1D4-C523836D2311}"/>
                </a:ext>
              </a:extLst>
            </p:cNvPr>
            <p:cNvSpPr txBox="1"/>
            <p:nvPr/>
          </p:nvSpPr>
          <p:spPr>
            <a:xfrm>
              <a:off x="7247315" y="2584341"/>
              <a:ext cx="3639763" cy="28007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Nhẫn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nại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,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bền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bỉ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,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kiên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trì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,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bền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lòng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…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BA1E5CAC-4A94-4CDA-BBF6-F030C4494712}"/>
              </a:ext>
            </a:extLst>
          </p:cNvPr>
          <p:cNvGrpSpPr/>
          <p:nvPr/>
        </p:nvGrpSpPr>
        <p:grpSpPr>
          <a:xfrm>
            <a:off x="1362075" y="1720783"/>
            <a:ext cx="4848149" cy="4848149"/>
            <a:chOff x="5790411" y="1177140"/>
            <a:chExt cx="4848149" cy="4848149"/>
          </a:xfrm>
        </p:grpSpPr>
        <p:pic>
          <p:nvPicPr>
            <p:cNvPr id="37" name="Picture 4">
              <a:extLst>
                <a:ext uri="{FF2B5EF4-FFF2-40B4-BE49-F238E27FC236}">
                  <a16:creationId xmlns:a16="http://schemas.microsoft.com/office/drawing/2014/main" id="{8437A53D-27E6-40FC-B59A-F2999D03C65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752" b="89894" l="9220" r="90780">
                          <a14:foregroundMark x1="9752" y1="26950" x2="12057" y2="75887"/>
                          <a14:foregroundMark x1="9752" y1="46099" x2="16312" y2="48759"/>
                          <a14:foregroundMark x1="11879" y1="24468" x2="11525" y2="48227"/>
                          <a14:foregroundMark x1="14539" y1="78546" x2="29433" y2="76241"/>
                          <a14:foregroundMark x1="29433" y1="76241" x2="79965" y2="79610"/>
                          <a14:foregroundMark x1="79965" y1="79610" x2="89716" y2="74468"/>
                          <a14:foregroundMark x1="89716" y1="74468" x2="90957" y2="30851"/>
                          <a14:foregroundMark x1="90957" y1="30851" x2="83865" y2="23404"/>
                          <a14:foregroundMark x1="83865" y1="23404" x2="11879" y2="22695"/>
                          <a14:foregroundMark x1="38475" y1="23404" x2="63475" y2="22872"/>
                          <a14:foregroundMark x1="63475" y1="22872" x2="80496" y2="22872"/>
                          <a14:foregroundMark x1="80496" y1="22872" x2="89716" y2="42908"/>
                          <a14:foregroundMark x1="87589" y1="22695" x2="87589" y2="22695"/>
                          <a14:foregroundMark x1="89184" y1="43617" x2="89184" y2="43617"/>
                          <a14:foregroundMark x1="87943" y1="50532" x2="90603" y2="52660"/>
                          <a14:foregroundMark x1="88475" y1="59043" x2="90780" y2="59397"/>
                          <a14:foregroundMark x1="88475" y1="59397" x2="88652" y2="67553"/>
                          <a14:foregroundMark x1="9220" y1="71099" x2="9220" y2="71099"/>
                          <a14:foregroundMark x1="9929" y1="72872" x2="9929" y2="72872"/>
                          <a14:foregroundMark x1="9397" y1="74468" x2="9397" y2="74468"/>
                          <a14:foregroundMark x1="21454" y1="78546" x2="21454" y2="78546"/>
                          <a14:foregroundMark x1="22163" y1="78191" x2="34043" y2="76773"/>
                          <a14:foregroundMark x1="34043" y1="76773" x2="48936" y2="77482"/>
                          <a14:foregroundMark x1="48936" y1="77482" x2="49645" y2="78014"/>
                          <a14:foregroundMark x1="47518" y1="78723" x2="24645" y2="78191"/>
                          <a14:foregroundMark x1="88652" y1="31738" x2="88652" y2="31738"/>
                          <a14:foregroundMark x1="9397" y1="75355" x2="9397" y2="7535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90411" y="1177140"/>
              <a:ext cx="4848149" cy="48481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55322304-134A-4D3A-89AA-E294929961E4}"/>
                </a:ext>
              </a:extLst>
            </p:cNvPr>
            <p:cNvSpPr txBox="1"/>
            <p:nvPr/>
          </p:nvSpPr>
          <p:spPr>
            <a:xfrm>
              <a:off x="6478960" y="2631718"/>
              <a:ext cx="3227092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Từ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có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nghĩa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giống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với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từ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kiên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nhẫn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42" name="Tieng-ting-www_tiengdong_com">
            <a:hlinkClick r:id="" action="ppaction://media"/>
            <a:extLst>
              <a:ext uri="{FF2B5EF4-FFF2-40B4-BE49-F238E27FC236}">
                <a16:creationId xmlns:a16="http://schemas.microsoft.com/office/drawing/2014/main" id="{C6807865-9C01-4BDC-B4F7-87B7D0DFE6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81069" y="10096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0422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2808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组合 23">
            <a:extLst>
              <a:ext uri="{FF2B5EF4-FFF2-40B4-BE49-F238E27FC236}">
                <a16:creationId xmlns:a16="http://schemas.microsoft.com/office/drawing/2014/main" id="{702BA512-9900-4D06-AA5D-39CC59198595}"/>
              </a:ext>
            </a:extLst>
          </p:cNvPr>
          <p:cNvGrpSpPr/>
          <p:nvPr/>
        </p:nvGrpSpPr>
        <p:grpSpPr>
          <a:xfrm>
            <a:off x="7279725" y="1193277"/>
            <a:ext cx="4485640" cy="5141090"/>
            <a:chOff x="7279725" y="1193277"/>
            <a:chExt cx="4485640" cy="5141090"/>
          </a:xfrm>
        </p:grpSpPr>
        <p:pic>
          <p:nvPicPr>
            <p:cNvPr id="26" name="图片 25">
              <a:extLst>
                <a:ext uri="{FF2B5EF4-FFF2-40B4-BE49-F238E27FC236}">
                  <a16:creationId xmlns:a16="http://schemas.microsoft.com/office/drawing/2014/main" id="{1197C1E2-E9BE-45D0-A171-660CB9599E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279725" y="1193277"/>
              <a:ext cx="4485640" cy="5108955"/>
            </a:xfrm>
            <a:prstGeom prst="rect">
              <a:avLst/>
            </a:prstGeom>
          </p:spPr>
        </p:pic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id="{80D85450-5C50-4959-B722-EAED5533F4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868" t="16650" r="32571" b="24416"/>
            <a:stretch/>
          </p:blipFill>
          <p:spPr>
            <a:xfrm>
              <a:off x="10962640" y="5546966"/>
              <a:ext cx="501650" cy="787401"/>
            </a:xfrm>
            <a:prstGeom prst="rect">
              <a:avLst/>
            </a:prstGeom>
          </p:spPr>
        </p:pic>
      </p:grpSp>
      <p:pic>
        <p:nvPicPr>
          <p:cNvPr id="7" name="Picture 6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9D038C54-65FE-4C43-9FEE-C4FF222F5BF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0612" y="368704"/>
            <a:ext cx="6489296" cy="648929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08D5B4F-3237-44C4-A95F-3CC822086D98}"/>
              </a:ext>
            </a:extLst>
          </p:cNvPr>
          <p:cNvSpPr txBox="1"/>
          <p:nvPr/>
        </p:nvSpPr>
        <p:spPr>
          <a:xfrm>
            <a:off x="2865120" y="3105520"/>
            <a:ext cx="4055765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bliqueTopRight"/>
              <a:lightRig rig="brightRoom" dir="t"/>
            </a:scene3d>
            <a:sp3d extrusionH="190500" prstMaterial="plastic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3535"/>
                </a:solidFill>
                <a:effectLst/>
                <a:uLnTx/>
                <a:uFillTx/>
                <a:latin typeface="Baloo" panose="03080902040302020200" pitchFamily="66" charset="0"/>
                <a:ea typeface="+mn-ea"/>
                <a:cs typeface="Baloo" panose="03080902040302020200" pitchFamily="66" charset="0"/>
              </a:rPr>
              <a:t>LUYỆN CÂU</a:t>
            </a:r>
          </a:p>
        </p:txBody>
      </p:sp>
    </p:spTree>
    <p:extLst>
      <p:ext uri="{BB962C8B-B14F-4D97-AF65-F5344CB8AC3E}">
        <p14:creationId xmlns:p14="http://schemas.microsoft.com/office/powerpoint/2010/main" val="1565398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1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2" dur="37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3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4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A3A82144-2414-400C-844F-8EF7B1063373}"/>
              </a:ext>
            </a:extLst>
          </p:cNvPr>
          <p:cNvGrpSpPr/>
          <p:nvPr/>
        </p:nvGrpSpPr>
        <p:grpSpPr>
          <a:xfrm>
            <a:off x="904240" y="0"/>
            <a:ext cx="10993120" cy="1221968"/>
            <a:chOff x="4144021" y="1484380"/>
            <a:chExt cx="7574794" cy="4840220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35CB42B6-D782-46AA-9CA7-6DDD8D27074A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28" name="Rectangle: Diagonal Corners Rounded 27">
                <a:extLst>
                  <a:ext uri="{FF2B5EF4-FFF2-40B4-BE49-F238E27FC236}">
                    <a16:creationId xmlns:a16="http://schemas.microsoft.com/office/drawing/2014/main" id="{43B62192-3A7D-42AC-A4D2-BB5EDA5B38DF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Rectangle: Diagonal Corners Rounded 30">
                <a:extLst>
                  <a:ext uri="{FF2B5EF4-FFF2-40B4-BE49-F238E27FC236}">
                    <a16:creationId xmlns:a16="http://schemas.microsoft.com/office/drawing/2014/main" id="{EEAB2FDE-B37A-4E15-B537-8B452A0F6650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A5A59798-6E1F-40FA-9B58-DDC5029C1573}"/>
                </a:ext>
              </a:extLst>
            </p:cNvPr>
            <p:cNvSpPr txBox="1"/>
            <p:nvPr/>
          </p:nvSpPr>
          <p:spPr>
            <a:xfrm>
              <a:off x="4357395" y="1624001"/>
              <a:ext cx="7168930" cy="46272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. Dựa vào tranh, tìm 2-3 từ chỉ màu xanh. Đặt câu với từ tìm được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2785E889-F9D2-42CB-A503-19B021F785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5942" y="1221968"/>
            <a:ext cx="4934948" cy="3375051"/>
          </a:xfrm>
          <a:prstGeom prst="rect">
            <a:avLst/>
          </a:prstGeom>
        </p:spPr>
      </p:pic>
      <p:sp>
        <p:nvSpPr>
          <p:cNvPr id="11" name="文本框 13">
            <a:extLst>
              <a:ext uri="{FF2B5EF4-FFF2-40B4-BE49-F238E27FC236}">
                <a16:creationId xmlns:a16="http://schemas.microsoft.com/office/drawing/2014/main" id="{A4F90638-F724-41F4-937D-082D080B6476}"/>
              </a:ext>
            </a:extLst>
          </p:cNvPr>
          <p:cNvSpPr txBox="1"/>
          <p:nvPr/>
        </p:nvSpPr>
        <p:spPr>
          <a:xfrm>
            <a:off x="4281873" y="5663910"/>
            <a:ext cx="77272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zh-CN" sz="3200" dirty="0">
                <a:solidFill>
                  <a:prstClr val="black"/>
                </a:solidFill>
                <a:latin typeface="Arial" panose="020B0604020202020204" pitchFamily="34" charset="0"/>
                <a:ea typeface="字魂105号-简雅黑" panose="00000500000000000000" pitchFamily="2" charset="-122"/>
                <a:cs typeface="Arial" panose="020B0604020202020204" pitchFamily="34" charset="0"/>
              </a:rPr>
              <a:t>Đ</a:t>
            </a:r>
            <a:r>
              <a:rPr lang="vi-VN" altLang="zh-CN" sz="3200" dirty="0">
                <a:solidFill>
                  <a:prstClr val="black"/>
                </a:solidFill>
                <a:latin typeface="Arial" panose="020B0604020202020204" pitchFamily="34" charset="0"/>
                <a:ea typeface="字魂105号-简雅黑" panose="00000500000000000000" pitchFamily="2" charset="-122"/>
                <a:cs typeface="Arial" panose="020B0604020202020204" pitchFamily="34" charset="0"/>
              </a:rPr>
              <a:t>ặt câu với từ tìm được</a:t>
            </a:r>
            <a:endParaRPr lang="zh-CN" altLang="en-US" sz="3200" dirty="0">
              <a:solidFill>
                <a:prstClr val="black"/>
              </a:solidFill>
              <a:latin typeface="Arial" panose="020B0604020202020204" pitchFamily="34" charset="0"/>
              <a:ea typeface="字魂105号-简雅黑" panose="00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12" name="文本框 14">
            <a:extLst>
              <a:ext uri="{FF2B5EF4-FFF2-40B4-BE49-F238E27FC236}">
                <a16:creationId xmlns:a16="http://schemas.microsoft.com/office/drawing/2014/main" id="{FE18D36D-6AC5-4086-9986-99955972DE15}"/>
              </a:ext>
            </a:extLst>
          </p:cNvPr>
          <p:cNvSpPr txBox="1"/>
          <p:nvPr/>
        </p:nvSpPr>
        <p:spPr>
          <a:xfrm>
            <a:off x="4164507" y="4650808"/>
            <a:ext cx="745349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029" sz="32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 những sự vật trong tranh có màu xanh. </a:t>
            </a:r>
            <a:endParaRPr lang="en-US" sz="3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7AEE6F1-8EEA-414F-A1EB-909AE49D7214}"/>
              </a:ext>
            </a:extLst>
          </p:cNvPr>
          <p:cNvGrpSpPr/>
          <p:nvPr/>
        </p:nvGrpSpPr>
        <p:grpSpPr>
          <a:xfrm>
            <a:off x="160129" y="1709410"/>
            <a:ext cx="4004378" cy="2941398"/>
            <a:chOff x="160130" y="1486249"/>
            <a:chExt cx="4705350" cy="4139841"/>
          </a:xfrm>
        </p:grpSpPr>
        <p:sp>
          <p:nvSpPr>
            <p:cNvPr id="10" name="文本框 12">
              <a:extLst>
                <a:ext uri="{FF2B5EF4-FFF2-40B4-BE49-F238E27FC236}">
                  <a16:creationId xmlns:a16="http://schemas.microsoft.com/office/drawing/2014/main" id="{3122D85B-4888-4E6A-B3FB-C957736BD51F}"/>
                </a:ext>
              </a:extLst>
            </p:cNvPr>
            <p:cNvSpPr txBox="1"/>
            <p:nvPr/>
          </p:nvSpPr>
          <p:spPr>
            <a:xfrm>
              <a:off x="744183" y="4079246"/>
              <a:ext cx="3456212" cy="1546844"/>
            </a:xfrm>
            <a:custGeom>
              <a:avLst/>
              <a:gdLst>
                <a:gd name="connsiteX0" fmla="*/ 0 w 3456212"/>
                <a:gd name="connsiteY0" fmla="*/ 0 h 1546844"/>
                <a:gd name="connsiteX1" fmla="*/ 3456212 w 3456212"/>
                <a:gd name="connsiteY1" fmla="*/ 0 h 1546844"/>
                <a:gd name="connsiteX2" fmla="*/ 3456212 w 3456212"/>
                <a:gd name="connsiteY2" fmla="*/ 1546844 h 1546844"/>
                <a:gd name="connsiteX3" fmla="*/ 0 w 3456212"/>
                <a:gd name="connsiteY3" fmla="*/ 1546844 h 1546844"/>
                <a:gd name="connsiteX4" fmla="*/ 0 w 3456212"/>
                <a:gd name="connsiteY4" fmla="*/ 0 h 15468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56212" h="1546844" extrusionOk="0">
                  <a:moveTo>
                    <a:pt x="0" y="0"/>
                  </a:moveTo>
                  <a:cubicBezTo>
                    <a:pt x="686795" y="-8517"/>
                    <a:pt x="2761957" y="37691"/>
                    <a:pt x="3456212" y="0"/>
                  </a:cubicBezTo>
                  <a:cubicBezTo>
                    <a:pt x="3470550" y="338058"/>
                    <a:pt x="3591329" y="1331518"/>
                    <a:pt x="3456212" y="1546844"/>
                  </a:cubicBezTo>
                  <a:cubicBezTo>
                    <a:pt x="2132472" y="1608903"/>
                    <a:pt x="360711" y="1543868"/>
                    <a:pt x="0" y="1546844"/>
                  </a:cubicBezTo>
                  <a:cubicBezTo>
                    <a:pt x="79416" y="1062049"/>
                    <a:pt x="127330" y="764030"/>
                    <a:pt x="0" y="0"/>
                  </a:cubicBezTo>
                  <a:close/>
                </a:path>
              </a:pathLst>
            </a:custGeom>
            <a:noFill/>
            <a:ln w="38100">
              <a:solidFill>
                <a:srgbClr val="FF6699"/>
              </a:solidFill>
              <a:extLst>
                <a:ext uri="{C807C97D-BFC1-408E-A445-0C87EB9F89A2}">
                  <ask:lineSketchStyleProps xmlns:ask="http://schemas.microsoft.com/office/drawing/2018/sketchyshapes" sd="3086559991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 rtlCol="0">
              <a:spAutoFit/>
              <a:scene3d>
                <a:camera prst="obliqueTopLeft"/>
                <a:lightRig rig="flat" dir="t"/>
              </a:scene3d>
              <a:sp3d extrusionH="127000" prstMaterial="plastic"/>
            </a:bodyPr>
            <a:lstStyle/>
            <a:p>
              <a:pPr algn="ctr">
                <a:lnSpc>
                  <a:spcPct val="120000"/>
                </a:lnSpc>
                <a:defRPr/>
              </a:pPr>
              <a:r>
                <a:rPr lang="en-US" altLang="zh-CN" sz="2800" dirty="0">
                  <a:ln w="19050">
                    <a:solidFill>
                      <a:srgbClr val="FF2F64"/>
                    </a:solidFill>
                  </a:ln>
                  <a:blipFill dpi="0" rotWithShape="1">
                    <a:blip r:embed="rId3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a:blipFill>
                  <a:latin typeface="Arial" panose="020B0604020202020204" pitchFamily="34" charset="0"/>
                  <a:ea typeface="字魂105号-简雅黑" panose="00000500000000000000" pitchFamily="2" charset="-122"/>
                  <a:cs typeface="Arial" panose="020B0604020202020204" pitchFamily="34" charset="0"/>
                </a:rPr>
                <a:t>THẢO LUẬN NHÓM 4</a:t>
              </a:r>
              <a:endParaRPr lang="zh-CN" altLang="en-US" sz="2800" dirty="0">
                <a:ln w="19050">
                  <a:solidFill>
                    <a:srgbClr val="FF2F64"/>
                  </a:solidFill>
                </a:ln>
                <a:blipFill dpi="0"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Arial" panose="020B0604020202020204" pitchFamily="34" charset="0"/>
                <a:ea typeface="字魂105号-简雅黑" panose="00000500000000000000" pitchFamily="2" charset="-122"/>
                <a:cs typeface="Arial" panose="020B0604020202020204" pitchFamily="34" charset="0"/>
              </a:endParaRPr>
            </a:p>
          </p:txBody>
        </p:sp>
        <p:pic>
          <p:nvPicPr>
            <p:cNvPr id="13" name="Picture 4">
              <a:extLst>
                <a:ext uri="{FF2B5EF4-FFF2-40B4-BE49-F238E27FC236}">
                  <a16:creationId xmlns:a16="http://schemas.microsoft.com/office/drawing/2014/main" id="{8C73F565-927B-4917-8286-5E32C76DC6C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938" b="89752" l="7638" r="93250">
                          <a14:foregroundMark x1="7638" y1="44410" x2="11368" y2="32298"/>
                          <a14:foregroundMark x1="47957" y1="50932" x2="47957" y2="50932"/>
                          <a14:foregroundMark x1="46359" y1="44410" x2="46359" y2="44410"/>
                          <a14:foregroundMark x1="90586" y1="32298" x2="90586" y2="32298"/>
                          <a14:foregroundMark x1="86856" y1="70497" x2="86856" y2="70497"/>
                          <a14:foregroundMark x1="84902" y1="82298" x2="84902" y2="82298"/>
                          <a14:foregroundMark x1="84902" y1="72981" x2="84902" y2="72981"/>
                          <a14:foregroundMark x1="87034" y1="73292" x2="87034" y2="73292"/>
                          <a14:foregroundMark x1="92185" y1="62733" x2="92185" y2="62733"/>
                          <a14:foregroundMark x1="93250" y1="41615" x2="93250" y2="41615"/>
                          <a14:foregroundMark x1="86856" y1="48137" x2="86856" y2="48137"/>
                          <a14:foregroundMark x1="85790" y1="48758" x2="85790" y2="48758"/>
                          <a14:foregroundMark x1="39964" y1="45342" x2="39964" y2="45342"/>
                          <a14:foregroundMark x1="42274" y1="45031" x2="42274" y2="45031"/>
                          <a14:foregroundMark x1="79396" y1="78882" x2="79396" y2="78882"/>
                          <a14:foregroundMark x1="71403" y1="78882" x2="71403" y2="78882"/>
                          <a14:foregroundMark x1="84902" y1="73913" x2="84902" y2="73913"/>
                          <a14:foregroundMark x1="84902" y1="77019" x2="84902" y2="77019"/>
                          <a14:backgroundMark x1="44938" y1="49689" x2="44938" y2="49689"/>
                          <a14:backgroundMark x1="39076" y1="42236" x2="39076" y2="42236"/>
                          <a14:backgroundMark x1="73002" y1="59006" x2="73002" y2="59006"/>
                          <a14:backgroundMark x1="81705" y1="71429" x2="81705" y2="7142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130" y="1486249"/>
              <a:ext cx="4705350" cy="26911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4" name="Picture 6">
            <a:extLst>
              <a:ext uri="{FF2B5EF4-FFF2-40B4-BE49-F238E27FC236}">
                <a16:creationId xmlns:a16="http://schemas.microsoft.com/office/drawing/2014/main" id="{EB1D4714-6E97-4EEE-BF35-C1C3D28B8C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3780" y="4770523"/>
            <a:ext cx="657239" cy="657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>
            <a:extLst>
              <a:ext uri="{FF2B5EF4-FFF2-40B4-BE49-F238E27FC236}">
                <a16:creationId xmlns:a16="http://schemas.microsoft.com/office/drawing/2014/main" id="{BCB7AB8D-79A9-43C6-921D-17B04D5E61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7069" y="5666565"/>
            <a:ext cx="657239" cy="657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48307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 descr="Butterflies Photo: animated butterfly | Butterfly photos, Butterfly flowers,  Animated gift">
            <a:extLst>
              <a:ext uri="{FF2B5EF4-FFF2-40B4-BE49-F238E27FC236}">
                <a16:creationId xmlns:a16="http://schemas.microsoft.com/office/drawing/2014/main" id="{5F01FD38-F0E3-464D-8FCD-74EB5C86BCB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2515" y="4644611"/>
            <a:ext cx="1554480" cy="1554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Butterflies Photo: animated butterfly | Butterfly photos, Butterfly flowers,  Animated gift">
            <a:extLst>
              <a:ext uri="{FF2B5EF4-FFF2-40B4-BE49-F238E27FC236}">
                <a16:creationId xmlns:a16="http://schemas.microsoft.com/office/drawing/2014/main" id="{DD358332-B5EB-41DA-A7D7-E849DD77EC9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592871" y="4644611"/>
            <a:ext cx="1554480" cy="1554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00988ECF-977C-475D-A624-E6E0AB2583B4}"/>
              </a:ext>
            </a:extLst>
          </p:cNvPr>
          <p:cNvGrpSpPr/>
          <p:nvPr/>
        </p:nvGrpSpPr>
        <p:grpSpPr>
          <a:xfrm>
            <a:off x="3824026" y="-730138"/>
            <a:ext cx="4694582" cy="4694582"/>
            <a:chOff x="5327706" y="-526938"/>
            <a:chExt cx="4694582" cy="4694582"/>
          </a:xfrm>
        </p:grpSpPr>
        <p:pic>
          <p:nvPicPr>
            <p:cNvPr id="23" name="Picture 22" descr="A picture containing indoor&#10;&#10;Description automatically generated">
              <a:extLst>
                <a:ext uri="{FF2B5EF4-FFF2-40B4-BE49-F238E27FC236}">
                  <a16:creationId xmlns:a16="http://schemas.microsoft.com/office/drawing/2014/main" id="{9A28176B-2A82-4611-B8E5-3DE828B22D5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27706" y="-526938"/>
              <a:ext cx="4694582" cy="4694582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EDF5E6CF-5F48-4B5F-8440-682B28578250}"/>
                </a:ext>
              </a:extLst>
            </p:cNvPr>
            <p:cNvSpPr txBox="1"/>
            <p:nvPr/>
          </p:nvSpPr>
          <p:spPr>
            <a:xfrm>
              <a:off x="6250675" y="1738467"/>
              <a:ext cx="2961564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solidFill>
                    <a:schemeClr val="bg1"/>
                  </a:solidFill>
                  <a:latin typeface="Coiny" panose="02000903060500060000" pitchFamily="2" charset="0"/>
                </a:rPr>
                <a:t>CHIA SẺ</a:t>
              </a:r>
            </a:p>
            <a:p>
              <a:pPr algn="ctr"/>
              <a:r>
                <a:rPr lang="en-US" sz="3200" dirty="0">
                  <a:solidFill>
                    <a:schemeClr val="bg1"/>
                  </a:solidFill>
                  <a:latin typeface="Coiny" panose="02000903060500060000" pitchFamily="2" charset="0"/>
                </a:rPr>
                <a:t>TRƯỚC LỚP</a:t>
              </a:r>
            </a:p>
          </p:txBody>
        </p:sp>
      </p:grpSp>
      <p:pic>
        <p:nvPicPr>
          <p:cNvPr id="25" name="Picture 2" descr="3,060 Alphabet Bus Stock Photos and Images - 123RF">
            <a:extLst>
              <a:ext uri="{FF2B5EF4-FFF2-40B4-BE49-F238E27FC236}">
                <a16:creationId xmlns:a16="http://schemas.microsoft.com/office/drawing/2014/main" id="{B8BEFD14-4CC9-4E3C-B7F3-44CE281773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9693" y="2883730"/>
            <a:ext cx="3840480" cy="384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0E856691-B64A-4FCD-90DA-ABD644E1E68F}"/>
              </a:ext>
            </a:extLst>
          </p:cNvPr>
          <p:cNvGrpSpPr/>
          <p:nvPr/>
        </p:nvGrpSpPr>
        <p:grpSpPr>
          <a:xfrm>
            <a:off x="2826351" y="2360022"/>
            <a:ext cx="1920644" cy="1321904"/>
            <a:chOff x="4330031" y="2563222"/>
            <a:chExt cx="1920644" cy="1321904"/>
          </a:xfrm>
        </p:grpSpPr>
        <p:sp>
          <p:nvSpPr>
            <p:cNvPr id="27" name="Speech Bubble: Oval 26">
              <a:extLst>
                <a:ext uri="{FF2B5EF4-FFF2-40B4-BE49-F238E27FC236}">
                  <a16:creationId xmlns:a16="http://schemas.microsoft.com/office/drawing/2014/main" id="{3405F53C-284D-4465-A36F-D943ED044C03}"/>
                </a:ext>
              </a:extLst>
            </p:cNvPr>
            <p:cNvSpPr/>
            <p:nvPr/>
          </p:nvSpPr>
          <p:spPr>
            <a:xfrm flipH="1">
              <a:off x="4330031" y="2563222"/>
              <a:ext cx="1920644" cy="1321904"/>
            </a:xfrm>
            <a:prstGeom prst="wedgeEllipseCallout">
              <a:avLst/>
            </a:prstGeom>
            <a:solidFill>
              <a:srgbClr val="FFFF66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0B5681C9-C887-41DA-AA8F-4EA925B4BBF7}"/>
                </a:ext>
              </a:extLst>
            </p:cNvPr>
            <p:cNvSpPr txBox="1"/>
            <p:nvPr/>
          </p:nvSpPr>
          <p:spPr>
            <a:xfrm>
              <a:off x="4364717" y="2931786"/>
              <a:ext cx="1851271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Trình</a:t>
              </a:r>
              <a:r>
                <a:rPr lang="en-US" sz="32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bày</a:t>
              </a:r>
              <a:endParaRPr lang="en-US" sz="32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8B909C71-9BF9-4607-9EE1-C512CFA93A52}"/>
              </a:ext>
            </a:extLst>
          </p:cNvPr>
          <p:cNvGrpSpPr/>
          <p:nvPr/>
        </p:nvGrpSpPr>
        <p:grpSpPr>
          <a:xfrm>
            <a:off x="7708559" y="2360022"/>
            <a:ext cx="1920644" cy="1321904"/>
            <a:chOff x="9212239" y="2563222"/>
            <a:chExt cx="1920644" cy="1321904"/>
          </a:xfrm>
        </p:grpSpPr>
        <p:sp>
          <p:nvSpPr>
            <p:cNvPr id="30" name="Speech Bubble: Oval 29">
              <a:extLst>
                <a:ext uri="{FF2B5EF4-FFF2-40B4-BE49-F238E27FC236}">
                  <a16:creationId xmlns:a16="http://schemas.microsoft.com/office/drawing/2014/main" id="{8D033ECB-FA10-4D56-8C14-6D9419F84567}"/>
                </a:ext>
              </a:extLst>
            </p:cNvPr>
            <p:cNvSpPr/>
            <p:nvPr/>
          </p:nvSpPr>
          <p:spPr>
            <a:xfrm>
              <a:off x="9212239" y="2563222"/>
              <a:ext cx="1920644" cy="1321904"/>
            </a:xfrm>
            <a:prstGeom prst="wedgeEllipseCallout">
              <a:avLst/>
            </a:prstGeom>
            <a:solidFill>
              <a:srgbClr val="FF9999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F2A03E3B-0E3B-4AC2-B191-7AD72E951047}"/>
                </a:ext>
              </a:extLst>
            </p:cNvPr>
            <p:cNvSpPr txBox="1"/>
            <p:nvPr/>
          </p:nvSpPr>
          <p:spPr>
            <a:xfrm>
              <a:off x="9246925" y="2931786"/>
              <a:ext cx="1851271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Nhận</a:t>
              </a:r>
              <a:r>
                <a:rPr lang="en-US" sz="32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xét</a:t>
              </a:r>
              <a:endParaRPr lang="en-US" sz="32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118777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785E889-F9D2-42CB-A503-19B021F785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5568" y="3544918"/>
            <a:ext cx="4616432" cy="3157215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74DDB074-45E2-4466-8D79-E115AF6F352F}"/>
              </a:ext>
            </a:extLst>
          </p:cNvPr>
          <p:cNvGrpSpPr/>
          <p:nvPr/>
        </p:nvGrpSpPr>
        <p:grpSpPr>
          <a:xfrm>
            <a:off x="-274320" y="-512405"/>
            <a:ext cx="8524240" cy="5635930"/>
            <a:chOff x="5790411" y="1177140"/>
            <a:chExt cx="4848149" cy="4848149"/>
          </a:xfrm>
        </p:grpSpPr>
        <p:pic>
          <p:nvPicPr>
            <p:cNvPr id="20" name="Picture 4">
              <a:extLst>
                <a:ext uri="{FF2B5EF4-FFF2-40B4-BE49-F238E27FC236}">
                  <a16:creationId xmlns:a16="http://schemas.microsoft.com/office/drawing/2014/main" id="{29593C70-E69F-4918-9F77-FA8E5C1B181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752" b="89894" l="9220" r="90780">
                          <a14:foregroundMark x1="9752" y1="26950" x2="12057" y2="75887"/>
                          <a14:foregroundMark x1="9752" y1="46099" x2="16312" y2="48759"/>
                          <a14:foregroundMark x1="11879" y1="24468" x2="11525" y2="48227"/>
                          <a14:foregroundMark x1="14539" y1="78546" x2="29433" y2="76241"/>
                          <a14:foregroundMark x1="29433" y1="76241" x2="79965" y2="79610"/>
                          <a14:foregroundMark x1="79965" y1="79610" x2="89716" y2="74468"/>
                          <a14:foregroundMark x1="89716" y1="74468" x2="90957" y2="30851"/>
                          <a14:foregroundMark x1="90957" y1="30851" x2="83865" y2="23404"/>
                          <a14:foregroundMark x1="83865" y1="23404" x2="11879" y2="22695"/>
                          <a14:foregroundMark x1="38475" y1="23404" x2="63475" y2="22872"/>
                          <a14:foregroundMark x1="63475" y1="22872" x2="80496" y2="22872"/>
                          <a14:foregroundMark x1="80496" y1="22872" x2="89716" y2="42908"/>
                          <a14:foregroundMark x1="87589" y1="22695" x2="87589" y2="22695"/>
                          <a14:foregroundMark x1="89184" y1="43617" x2="89184" y2="43617"/>
                          <a14:foregroundMark x1="87943" y1="50532" x2="90603" y2="52660"/>
                          <a14:foregroundMark x1="88475" y1="59043" x2="90780" y2="59397"/>
                          <a14:foregroundMark x1="88475" y1="59397" x2="88652" y2="67553"/>
                          <a14:foregroundMark x1="9220" y1="71099" x2="9220" y2="71099"/>
                          <a14:foregroundMark x1="9929" y1="72872" x2="9929" y2="72872"/>
                          <a14:foregroundMark x1="9397" y1="74468" x2="9397" y2="74468"/>
                          <a14:foregroundMark x1="21454" y1="78546" x2="21454" y2="78546"/>
                          <a14:foregroundMark x1="22163" y1="78191" x2="34043" y2="76773"/>
                          <a14:foregroundMark x1="34043" y1="76773" x2="48936" y2="77482"/>
                          <a14:foregroundMark x1="48936" y1="77482" x2="49645" y2="78014"/>
                          <a14:foregroundMark x1="47518" y1="78723" x2="24645" y2="78191"/>
                          <a14:foregroundMark x1="88652" y1="31738" x2="88652" y2="31738"/>
                          <a14:foregroundMark x1="9397" y1="75355" x2="9397" y2="7535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90411" y="1177140"/>
              <a:ext cx="4848149" cy="48481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A34569E3-F952-4F5F-9056-66970452BD16}"/>
                </a:ext>
              </a:extLst>
            </p:cNvPr>
            <p:cNvSpPr txBox="1"/>
            <p:nvPr/>
          </p:nvSpPr>
          <p:spPr>
            <a:xfrm>
              <a:off x="6478960" y="2631718"/>
              <a:ext cx="3577996" cy="20660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3200" b="1" dirty="0">
                  <a:solidFill>
                    <a:srgbClr val="00206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X</a:t>
              </a:r>
              <a:r>
                <a:rPr lang="nl-NL" sz="3200" b="1" dirty="0">
                  <a:solidFill>
                    <a:srgbClr val="00206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anh biếc, xanh thắm, xanh thẳm, xanh lơ, xanh thẫm, xanh um, xanh rì, xanh rờn, xanh trong, xanh mướt, xanh xám,...</a:t>
              </a:r>
              <a:endParaRPr lang="en-US" sz="32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2EF923FF-2967-4F40-8F36-CDDAB2A9BB7E}"/>
              </a:ext>
            </a:extLst>
          </p:cNvPr>
          <p:cNvSpPr/>
          <p:nvPr/>
        </p:nvSpPr>
        <p:spPr>
          <a:xfrm>
            <a:off x="1176654" y="4442487"/>
            <a:ext cx="5419726" cy="1362075"/>
          </a:xfrm>
          <a:prstGeom prst="roundRect">
            <a:avLst/>
          </a:prstGeom>
          <a:ln w="38100">
            <a:solidFill>
              <a:srgbClr val="FF0066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M. </a:t>
            </a:r>
            <a:r>
              <a:rPr lang="vi-VN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 hàng cây xanh bên bờ biển xanh mướt.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31307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198DDF15-147F-4F7A-A20E-C79E6203B1B8}"/>
              </a:ext>
            </a:extLst>
          </p:cNvPr>
          <p:cNvGrpSpPr/>
          <p:nvPr/>
        </p:nvGrpSpPr>
        <p:grpSpPr>
          <a:xfrm>
            <a:off x="345440" y="0"/>
            <a:ext cx="11724640" cy="1221968"/>
            <a:chOff x="4144021" y="1484380"/>
            <a:chExt cx="7574794" cy="4840220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228617F6-A504-4E12-8058-A103F175DA4F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31" name="Rectangle: Diagonal Corners Rounded 30">
                <a:extLst>
                  <a:ext uri="{FF2B5EF4-FFF2-40B4-BE49-F238E27FC236}">
                    <a16:creationId xmlns:a16="http://schemas.microsoft.com/office/drawing/2014/main" id="{612E3093-2482-49AD-A365-32D7AA057C0F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" name="Rectangle: Diagonal Corners Rounded 30">
                <a:extLst>
                  <a:ext uri="{FF2B5EF4-FFF2-40B4-BE49-F238E27FC236}">
                    <a16:creationId xmlns:a16="http://schemas.microsoft.com/office/drawing/2014/main" id="{99C8C4E3-7795-43EF-8277-D660D316D9E7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BFA3C136-7830-4054-85C2-096D8143294C}"/>
                </a:ext>
              </a:extLst>
            </p:cNvPr>
            <p:cNvSpPr txBox="1"/>
            <p:nvPr/>
          </p:nvSpPr>
          <p:spPr>
            <a:xfrm>
              <a:off x="4357395" y="1624001"/>
              <a:ext cx="7168930" cy="40946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3. </a:t>
              </a: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Lời nói của thỏ và đàn chim trong đoạn văn dưới đây được đánh dấu bằng dấu câu nào? Nêu vị trí của dấu câu đó.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A9BBEDD8-7C36-4995-9ABE-F5A0149FD995}"/>
              </a:ext>
            </a:extLst>
          </p:cNvPr>
          <p:cNvSpPr txBox="1"/>
          <p:nvPr/>
        </p:nvSpPr>
        <p:spPr>
          <a:xfrm>
            <a:off x="1175277" y="1784479"/>
            <a:ext cx="1028192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Vừa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lúc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đàn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chim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bay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hồng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Thỏ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hốt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hoảng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kêu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just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Hồng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tớ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  <a:p>
            <a:pPr algn="just"/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vậy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đàn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chim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khẩn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just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- Cho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tớ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nhé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tớ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đói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lả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8E5228DC-92EA-4075-B362-E18ACC3083C6}"/>
              </a:ext>
            </a:extLst>
          </p:cNvPr>
          <p:cNvGrpSpPr/>
          <p:nvPr/>
        </p:nvGrpSpPr>
        <p:grpSpPr>
          <a:xfrm>
            <a:off x="1175276" y="5080004"/>
            <a:ext cx="10163283" cy="1742748"/>
            <a:chOff x="2912522" y="3394616"/>
            <a:chExt cx="5486400" cy="1344856"/>
          </a:xfrm>
        </p:grpSpPr>
        <p:pic>
          <p:nvPicPr>
            <p:cNvPr id="37" name="Picture 36" descr="Graphical user interface&#10;&#10;Description automatically generated">
              <a:extLst>
                <a:ext uri="{FF2B5EF4-FFF2-40B4-BE49-F238E27FC236}">
                  <a16:creationId xmlns:a16="http://schemas.microsoft.com/office/drawing/2014/main" id="{F73C14CF-6B67-4755-96D8-0D264E859E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34" t="5439" r="2069" b="71754"/>
            <a:stretch/>
          </p:blipFill>
          <p:spPr>
            <a:xfrm>
              <a:off x="2912522" y="3394616"/>
              <a:ext cx="5486400" cy="1124975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B8ED91DD-1E4B-4231-9ED6-5EDDCECA105B}"/>
                </a:ext>
              </a:extLst>
            </p:cNvPr>
            <p:cNvSpPr txBox="1"/>
            <p:nvPr/>
          </p:nvSpPr>
          <p:spPr>
            <a:xfrm>
              <a:off x="3231363" y="3718191"/>
              <a:ext cx="4813094" cy="102128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vi-VN" sz="40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Tìm lời nói của thỏ và của đàn chim</a:t>
              </a:r>
              <a:endParaRPr lang="vi-VN" sz="4000" b="1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0205073-DB53-459B-8921-54251010DD49}"/>
              </a:ext>
            </a:extLst>
          </p:cNvPr>
          <p:cNvCxnSpPr/>
          <p:nvPr/>
        </p:nvCxnSpPr>
        <p:spPr>
          <a:xfrm>
            <a:off x="1341120" y="3429000"/>
            <a:ext cx="296672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DCB114BE-A749-40AE-87B2-BC5260E590FD}"/>
              </a:ext>
            </a:extLst>
          </p:cNvPr>
          <p:cNvCxnSpPr>
            <a:cxnSpLocks/>
          </p:cNvCxnSpPr>
          <p:nvPr/>
        </p:nvCxnSpPr>
        <p:spPr>
          <a:xfrm>
            <a:off x="1493520" y="4536440"/>
            <a:ext cx="849376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0" name="Group 39">
            <a:extLst>
              <a:ext uri="{FF2B5EF4-FFF2-40B4-BE49-F238E27FC236}">
                <a16:creationId xmlns:a16="http://schemas.microsoft.com/office/drawing/2014/main" id="{42196D4E-CC59-49B0-BFE5-FB844371B3E2}"/>
              </a:ext>
            </a:extLst>
          </p:cNvPr>
          <p:cNvGrpSpPr/>
          <p:nvPr/>
        </p:nvGrpSpPr>
        <p:grpSpPr>
          <a:xfrm>
            <a:off x="562395" y="5073521"/>
            <a:ext cx="11101285" cy="1606764"/>
            <a:chOff x="2912522" y="3394616"/>
            <a:chExt cx="5486400" cy="1239919"/>
          </a:xfrm>
        </p:grpSpPr>
        <p:pic>
          <p:nvPicPr>
            <p:cNvPr id="41" name="Picture 40" descr="Graphical user interface&#10;&#10;Description automatically generated">
              <a:extLst>
                <a:ext uri="{FF2B5EF4-FFF2-40B4-BE49-F238E27FC236}">
                  <a16:creationId xmlns:a16="http://schemas.microsoft.com/office/drawing/2014/main" id="{C71D1F77-2013-4EEA-87F9-83E7B59159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34" t="5439" r="2069" b="71754"/>
            <a:stretch/>
          </p:blipFill>
          <p:spPr>
            <a:xfrm>
              <a:off x="2912522" y="3394616"/>
              <a:ext cx="5486400" cy="1124975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56F6E9EB-A4C4-4967-BCB2-4BA3C32BE046}"/>
                </a:ext>
              </a:extLst>
            </p:cNvPr>
            <p:cNvSpPr txBox="1"/>
            <p:nvPr/>
          </p:nvSpPr>
          <p:spPr>
            <a:xfrm>
              <a:off x="3134517" y="3708257"/>
              <a:ext cx="5042409" cy="92627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vi-VN" sz="36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Dấu câu nào đã đánh dấu những lời nói đó? </a:t>
              </a:r>
              <a:endParaRPr lang="vi-VN" sz="3600" b="1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5" name="Oval 14">
            <a:extLst>
              <a:ext uri="{FF2B5EF4-FFF2-40B4-BE49-F238E27FC236}">
                <a16:creationId xmlns:a16="http://schemas.microsoft.com/office/drawing/2014/main" id="{B4530F30-3774-46F4-B8DC-A54635678178}"/>
              </a:ext>
            </a:extLst>
          </p:cNvPr>
          <p:cNvSpPr/>
          <p:nvPr/>
        </p:nvSpPr>
        <p:spPr>
          <a:xfrm>
            <a:off x="1158240" y="2979901"/>
            <a:ext cx="314960" cy="47147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B4DB78A0-A38C-4E26-8E8A-B6B7E743C5E5}"/>
              </a:ext>
            </a:extLst>
          </p:cNvPr>
          <p:cNvSpPr/>
          <p:nvPr/>
        </p:nvSpPr>
        <p:spPr>
          <a:xfrm>
            <a:off x="1163320" y="4064963"/>
            <a:ext cx="314960" cy="47147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11D12C7D-DB88-4026-BD2E-55033E25331D}"/>
              </a:ext>
            </a:extLst>
          </p:cNvPr>
          <p:cNvGrpSpPr/>
          <p:nvPr/>
        </p:nvGrpSpPr>
        <p:grpSpPr>
          <a:xfrm>
            <a:off x="670850" y="4646801"/>
            <a:ext cx="11101285" cy="1865279"/>
            <a:chOff x="2912522" y="3394616"/>
            <a:chExt cx="5486400" cy="1124975"/>
          </a:xfrm>
        </p:grpSpPr>
        <p:pic>
          <p:nvPicPr>
            <p:cNvPr id="45" name="Picture 44" descr="Graphical user interface&#10;&#10;Description automatically generated">
              <a:extLst>
                <a:ext uri="{FF2B5EF4-FFF2-40B4-BE49-F238E27FC236}">
                  <a16:creationId xmlns:a16="http://schemas.microsoft.com/office/drawing/2014/main" id="{B7B58B1E-7297-4796-A0E0-13C2D4E821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34" t="5439" r="2069" b="71754"/>
            <a:stretch/>
          </p:blipFill>
          <p:spPr>
            <a:xfrm>
              <a:off x="2912522" y="3394616"/>
              <a:ext cx="5486400" cy="1124975"/>
            </a:xfrm>
            <a:prstGeom prst="rect">
              <a:avLst/>
            </a:prstGeom>
          </p:spPr>
        </p:pic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C1EF3615-73C3-46AC-9D1D-374C22C01B7C}"/>
                </a:ext>
              </a:extLst>
            </p:cNvPr>
            <p:cNvSpPr txBox="1"/>
            <p:nvPr/>
          </p:nvSpPr>
          <p:spPr>
            <a:xfrm>
              <a:off x="3134517" y="3708257"/>
              <a:ext cx="5042409" cy="64968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vi-VN" sz="3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Dấu câu đó đứng ở vị trí nào (đầu câu, giữa câu hay cuối câu)</a:t>
              </a:r>
              <a:r>
                <a:rPr lang="en-US" sz="3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vi-VN" sz="3200" b="1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7" name="Arrow: Down 16">
            <a:extLst>
              <a:ext uri="{FF2B5EF4-FFF2-40B4-BE49-F238E27FC236}">
                <a16:creationId xmlns:a16="http://schemas.microsoft.com/office/drawing/2014/main" id="{705B6F58-F8B6-49A4-9CB4-B5A7EAF2092B}"/>
              </a:ext>
            </a:extLst>
          </p:cNvPr>
          <p:cNvSpPr/>
          <p:nvPr/>
        </p:nvSpPr>
        <p:spPr>
          <a:xfrm rot="19860407">
            <a:off x="436901" y="2427099"/>
            <a:ext cx="812800" cy="786001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Arrow: Down 47">
            <a:extLst>
              <a:ext uri="{FF2B5EF4-FFF2-40B4-BE49-F238E27FC236}">
                <a16:creationId xmlns:a16="http://schemas.microsoft.com/office/drawing/2014/main" id="{208C35EB-1DFA-4ECF-9F5B-ABB700D3C8D4}"/>
              </a:ext>
            </a:extLst>
          </p:cNvPr>
          <p:cNvSpPr/>
          <p:nvPr/>
        </p:nvSpPr>
        <p:spPr>
          <a:xfrm rot="19860407">
            <a:off x="516664" y="3605594"/>
            <a:ext cx="812800" cy="786001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7607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43" grpId="0" animBg="1"/>
      <p:bldP spid="43" grpId="1" animBg="1"/>
      <p:bldP spid="17" grpId="0" animBg="1"/>
      <p:bldP spid="4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B1647751-E190-48C7-A18C-0484E93F627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68999" y="5367867"/>
            <a:ext cx="1268025" cy="133608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F89E167-B2C9-4A25-BF1E-471A97BBCF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1620" y="2740021"/>
            <a:ext cx="3584759" cy="3023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4593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loud 8">
            <a:extLst>
              <a:ext uri="{FF2B5EF4-FFF2-40B4-BE49-F238E27FC236}">
                <a16:creationId xmlns:a16="http://schemas.microsoft.com/office/drawing/2014/main" id="{9CCB7E2F-71B6-4774-8F50-B6973BA23435}"/>
              </a:ext>
            </a:extLst>
          </p:cNvPr>
          <p:cNvSpPr/>
          <p:nvPr/>
        </p:nvSpPr>
        <p:spPr>
          <a:xfrm>
            <a:off x="496014" y="2217627"/>
            <a:ext cx="2981324" cy="1990725"/>
          </a:xfrm>
          <a:prstGeom prst="cloud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Nội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dung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Left Brace 9">
            <a:extLst>
              <a:ext uri="{FF2B5EF4-FFF2-40B4-BE49-F238E27FC236}">
                <a16:creationId xmlns:a16="http://schemas.microsoft.com/office/drawing/2014/main" id="{EF8F640F-FF84-4048-B68F-D8975B57AB91}"/>
              </a:ext>
            </a:extLst>
          </p:cNvPr>
          <p:cNvSpPr/>
          <p:nvPr/>
        </p:nvSpPr>
        <p:spPr>
          <a:xfrm>
            <a:off x="3310968" y="2117614"/>
            <a:ext cx="438149" cy="2757488"/>
          </a:xfrm>
          <a:prstGeom prst="leftBrace">
            <a:avLst>
              <a:gd name="adj1" fmla="val 21586"/>
              <a:gd name="adj2" fmla="val 49549"/>
            </a:avLst>
          </a:prstGeom>
          <a:noFill/>
          <a:ln w="57150" cap="flat" cmpd="sng" algn="ctr">
            <a:solidFill>
              <a:srgbClr val="E05489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8DFA90A-F1AF-42A6-A477-752BAFD6F0EA}"/>
              </a:ext>
            </a:extLst>
          </p:cNvPr>
          <p:cNvSpPr/>
          <p:nvPr/>
        </p:nvSpPr>
        <p:spPr>
          <a:xfrm>
            <a:off x="3749115" y="1560402"/>
            <a:ext cx="2247903" cy="1314450"/>
          </a:xfrm>
          <a:prstGeom prst="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nghĩa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BFD98F0-2E4F-4721-817C-1C4075B03037}"/>
              </a:ext>
            </a:extLst>
          </p:cNvPr>
          <p:cNvSpPr/>
          <p:nvPr/>
        </p:nvSpPr>
        <p:spPr>
          <a:xfrm>
            <a:off x="3749115" y="4456002"/>
            <a:ext cx="2362203" cy="1031078"/>
          </a:xfrm>
          <a:prstGeom prst="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45D4F90-10CD-4B0F-B58E-5C1B13F5FB39}"/>
              </a:ext>
            </a:extLst>
          </p:cNvPr>
          <p:cNvCxnSpPr>
            <a:cxnSpLocks/>
          </p:cNvCxnSpPr>
          <p:nvPr/>
        </p:nvCxnSpPr>
        <p:spPr>
          <a:xfrm>
            <a:off x="6133887" y="4977522"/>
            <a:ext cx="853732" cy="0"/>
          </a:xfrm>
          <a:prstGeom prst="line">
            <a:avLst/>
          </a:prstGeom>
          <a:noFill/>
          <a:ln w="57150" cap="flat" cmpd="sng" algn="ctr">
            <a:solidFill>
              <a:srgbClr val="E05489"/>
            </a:solidFill>
            <a:prstDash val="solid"/>
            <a:miter lim="800000"/>
          </a:ln>
          <a:effectLst/>
        </p:spPr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6AAE4E91-ECAA-4F66-863C-3963F38DFDF2}"/>
              </a:ext>
            </a:extLst>
          </p:cNvPr>
          <p:cNvSpPr/>
          <p:nvPr/>
        </p:nvSpPr>
        <p:spPr>
          <a:xfrm>
            <a:off x="6987619" y="4456002"/>
            <a:ext cx="2095421" cy="1040840"/>
          </a:xfrm>
          <a:prstGeom prst="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gạch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ngang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5697868-CC90-4726-8283-8177B8EE5055}"/>
              </a:ext>
            </a:extLst>
          </p:cNvPr>
          <p:cNvCxnSpPr>
            <a:cxnSpLocks/>
          </p:cNvCxnSpPr>
          <p:nvPr/>
        </p:nvCxnSpPr>
        <p:spPr>
          <a:xfrm flipV="1">
            <a:off x="5997018" y="1560402"/>
            <a:ext cx="789862" cy="664360"/>
          </a:xfrm>
          <a:prstGeom prst="line">
            <a:avLst/>
          </a:prstGeom>
          <a:noFill/>
          <a:ln w="57150" cap="flat" cmpd="sng" algn="ctr">
            <a:solidFill>
              <a:srgbClr val="E05489"/>
            </a:solidFill>
            <a:prstDash val="solid"/>
            <a:miter lim="800000"/>
          </a:ln>
          <a:effectLst/>
        </p:spPr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86D41323-35C7-4BA2-BE47-A2C34A89202D}"/>
              </a:ext>
            </a:extLst>
          </p:cNvPr>
          <p:cNvSpPr/>
          <p:nvPr/>
        </p:nvSpPr>
        <p:spPr>
          <a:xfrm>
            <a:off x="6796965" y="903177"/>
            <a:ext cx="2397836" cy="1040839"/>
          </a:xfrm>
          <a:prstGeom prst="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nghĩa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BAA7E07-1CE7-4E8D-9025-E598BE832A72}"/>
              </a:ext>
            </a:extLst>
          </p:cNvPr>
          <p:cNvCxnSpPr>
            <a:cxnSpLocks/>
          </p:cNvCxnSpPr>
          <p:nvPr/>
        </p:nvCxnSpPr>
        <p:spPr>
          <a:xfrm>
            <a:off x="5997018" y="2398844"/>
            <a:ext cx="839387" cy="536838"/>
          </a:xfrm>
          <a:prstGeom prst="line">
            <a:avLst/>
          </a:prstGeom>
          <a:noFill/>
          <a:ln w="57150" cap="flat" cmpd="sng" algn="ctr">
            <a:solidFill>
              <a:srgbClr val="E05489"/>
            </a:solidFill>
            <a:prstDash val="solid"/>
            <a:miter lim="800000"/>
          </a:ln>
          <a:effectLst/>
        </p:spPr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D54F9EB2-7D93-41A7-8D00-1937146D8B47}"/>
              </a:ext>
            </a:extLst>
          </p:cNvPr>
          <p:cNvSpPr/>
          <p:nvPr/>
        </p:nvSpPr>
        <p:spPr>
          <a:xfrm>
            <a:off x="6846489" y="2278457"/>
            <a:ext cx="2581991" cy="1040839"/>
          </a:xfrm>
          <a:prstGeom prst="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sắc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EB95BB14-0CCA-41D6-8070-92A8004C3A82}"/>
              </a:ext>
            </a:extLst>
          </p:cNvPr>
          <p:cNvCxnSpPr>
            <a:cxnSpLocks/>
          </p:cNvCxnSpPr>
          <p:nvPr/>
        </p:nvCxnSpPr>
        <p:spPr>
          <a:xfrm>
            <a:off x="9438564" y="2935682"/>
            <a:ext cx="629996" cy="0"/>
          </a:xfrm>
          <a:prstGeom prst="line">
            <a:avLst/>
          </a:prstGeom>
          <a:noFill/>
          <a:ln w="57150" cap="flat" cmpd="sng" algn="ctr">
            <a:solidFill>
              <a:srgbClr val="E05489"/>
            </a:solidFill>
            <a:prstDash val="solid"/>
            <a:miter lim="800000"/>
          </a:ln>
          <a:effectLst/>
        </p:spPr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A8C7E59E-88CD-4F8E-A1D5-B4C08DE98806}"/>
              </a:ext>
            </a:extLst>
          </p:cNvPr>
          <p:cNvSpPr/>
          <p:nvPr/>
        </p:nvSpPr>
        <p:spPr>
          <a:xfrm>
            <a:off x="10078645" y="2354432"/>
            <a:ext cx="1737436" cy="1040839"/>
          </a:xfrm>
          <a:prstGeom prst="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sz="3600" kern="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kern="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33A58F04-0A29-4A97-B01C-9EC2CE7EDC0B}"/>
              </a:ext>
            </a:extLst>
          </p:cNvPr>
          <p:cNvCxnSpPr>
            <a:cxnSpLocks/>
          </p:cNvCxnSpPr>
          <p:nvPr/>
        </p:nvCxnSpPr>
        <p:spPr>
          <a:xfrm>
            <a:off x="9062644" y="5027491"/>
            <a:ext cx="629996" cy="0"/>
          </a:xfrm>
          <a:prstGeom prst="line">
            <a:avLst/>
          </a:prstGeom>
          <a:noFill/>
          <a:ln w="57150" cap="flat" cmpd="sng" algn="ctr">
            <a:solidFill>
              <a:srgbClr val="E05489"/>
            </a:solidFill>
            <a:prstDash val="solid"/>
            <a:miter lim="800000"/>
          </a:ln>
          <a:effectLst/>
        </p:spPr>
      </p:cxnSp>
      <p:sp>
        <p:nvSpPr>
          <p:cNvPr id="30" name="Rectangle 29">
            <a:extLst>
              <a:ext uri="{FF2B5EF4-FFF2-40B4-BE49-F238E27FC236}">
                <a16:creationId xmlns:a16="http://schemas.microsoft.com/office/drawing/2014/main" id="{6E121501-C9B0-4EFD-A923-7966CE143FB6}"/>
              </a:ext>
            </a:extLst>
          </p:cNvPr>
          <p:cNvSpPr/>
          <p:nvPr/>
        </p:nvSpPr>
        <p:spPr>
          <a:xfrm>
            <a:off x="9702724" y="4446241"/>
            <a:ext cx="2489276" cy="1040839"/>
          </a:xfrm>
          <a:prstGeom prst="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kern="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Vị</a:t>
            </a:r>
            <a:r>
              <a:rPr lang="en-US" sz="3200" kern="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kern="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trí</a:t>
            </a:r>
            <a:r>
              <a:rPr lang="en-US" sz="3200" kern="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kern="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sz="3200" kern="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kern="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gạch</a:t>
            </a:r>
            <a:r>
              <a:rPr lang="en-US" sz="3200" kern="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kern="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ngang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12430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6" grpId="0" animBg="1"/>
      <p:bldP spid="18" grpId="0" animBg="1"/>
      <p:bldP spid="20" grpId="0" animBg="1"/>
      <p:bldP spid="25" grpId="0" animBg="1"/>
      <p:bldP spid="3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B1647751-E190-48C7-A18C-0484E93F627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68999" y="5367867"/>
            <a:ext cx="1268025" cy="133608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FFA299E-DED0-4AC3-B460-22B497F9DF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6206" y="2581754"/>
            <a:ext cx="3743268" cy="2786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409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40D4EFFC-2558-42ED-BD01-09E688C22B42}"/>
              </a:ext>
            </a:extLst>
          </p:cNvPr>
          <p:cNvSpPr/>
          <p:nvPr/>
        </p:nvSpPr>
        <p:spPr>
          <a:xfrm>
            <a:off x="1727200" y="1249680"/>
            <a:ext cx="8940800" cy="4358640"/>
          </a:xfrm>
          <a:prstGeom prst="ellipse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34B6FCE-4268-4266-B950-ADE023857C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5987" y="2145654"/>
            <a:ext cx="7681626" cy="3176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8114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87FCFFEC-0BB5-F387-7220-2920F69C46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45" r="12345"/>
          <a:stretch/>
        </p:blipFill>
        <p:spPr>
          <a:xfrm>
            <a:off x="6205287" y="1043393"/>
            <a:ext cx="2409552" cy="319949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5E7E6427-F3E8-736D-06DE-D6600ED85E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5" r="6795"/>
          <a:stretch/>
        </p:blipFill>
        <p:spPr>
          <a:xfrm rot="928165">
            <a:off x="4725535" y="3321572"/>
            <a:ext cx="2550781" cy="295198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2AE68EA-0FD1-2CA2-8437-0991965754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5" r="4005"/>
          <a:stretch/>
        </p:blipFill>
        <p:spPr>
          <a:xfrm rot="21208351" flipH="1">
            <a:off x="2435089" y="1819947"/>
            <a:ext cx="2680364" cy="2913733"/>
          </a:xfrm>
          <a:prstGeom prst="rect">
            <a:avLst/>
          </a:prstGeom>
        </p:spPr>
      </p:pic>
      <p:pic>
        <p:nvPicPr>
          <p:cNvPr id="23" name="Picture 22">
            <a:hlinkClick r:id="rId5" action="ppaction://hlinksldjump"/>
            <a:extLst>
              <a:ext uri="{FF2B5EF4-FFF2-40B4-BE49-F238E27FC236}">
                <a16:creationId xmlns:a16="http://schemas.microsoft.com/office/drawing/2014/main" id="{D37BD97C-8E81-4241-CB22-A5B0D0CBFD6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17918" y="3671604"/>
            <a:ext cx="3032007" cy="1520068"/>
          </a:xfrm>
          <a:prstGeom prst="rect">
            <a:avLst/>
          </a:prstGeom>
        </p:spPr>
      </p:pic>
      <p:pic>
        <p:nvPicPr>
          <p:cNvPr id="1025" name="Picture 1024">
            <a:hlinkClick r:id="rId7" action="ppaction://hlinksldjump"/>
            <a:extLst>
              <a:ext uri="{FF2B5EF4-FFF2-40B4-BE49-F238E27FC236}">
                <a16:creationId xmlns:a16="http://schemas.microsoft.com/office/drawing/2014/main" id="{6899834E-4257-C44B-00DA-A00952B6D57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32656" y="5217392"/>
            <a:ext cx="3452773" cy="1862044"/>
          </a:xfrm>
          <a:prstGeom prst="rect">
            <a:avLst/>
          </a:prstGeom>
        </p:spPr>
      </p:pic>
      <p:pic>
        <p:nvPicPr>
          <p:cNvPr id="1027" name="Picture 1026">
            <a:hlinkClick r:id="rId9" action="ppaction://hlinksldjump"/>
            <a:extLst>
              <a:ext uri="{FF2B5EF4-FFF2-40B4-BE49-F238E27FC236}">
                <a16:creationId xmlns:a16="http://schemas.microsoft.com/office/drawing/2014/main" id="{41BBA4B8-5FA7-C3B3-E8FD-8EFFC195516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20653" y="2682348"/>
            <a:ext cx="3283775" cy="157696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8AF8BE8-1261-4886-81C1-25E10D40983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001618" y="-9770"/>
            <a:ext cx="6578154" cy="1694835"/>
          </a:xfrm>
          <a:prstGeom prst="rect">
            <a:avLst/>
          </a:prstGeom>
        </p:spPr>
      </p:pic>
      <p:sp>
        <p:nvSpPr>
          <p:cNvPr id="2" name="Rectangle: Rounded Corners 1">
            <a:hlinkClick r:id="rId12" action="ppaction://hlinksldjump"/>
            <a:extLst>
              <a:ext uri="{FF2B5EF4-FFF2-40B4-BE49-F238E27FC236}">
                <a16:creationId xmlns:a16="http://schemas.microsoft.com/office/drawing/2014/main" id="{F1062205-91F3-4F6F-8816-F70A2011C2A9}"/>
              </a:ext>
            </a:extLst>
          </p:cNvPr>
          <p:cNvSpPr/>
          <p:nvPr/>
        </p:nvSpPr>
        <p:spPr>
          <a:xfrm>
            <a:off x="10170160" y="-142240"/>
            <a:ext cx="1463040" cy="5486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Học</a:t>
            </a:r>
            <a:r>
              <a:rPr lang="en-US" sz="2800" dirty="0"/>
              <a:t> </a:t>
            </a:r>
            <a:r>
              <a:rPr lang="en-US" sz="2800" dirty="0" err="1"/>
              <a:t>tiếp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9490430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0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E02247F8-DA93-0786-0FA4-EC02125FAC2B}"/>
              </a:ext>
            </a:extLst>
          </p:cNvPr>
          <p:cNvGrpSpPr/>
          <p:nvPr/>
        </p:nvGrpSpPr>
        <p:grpSpPr>
          <a:xfrm>
            <a:off x="415225" y="4688590"/>
            <a:ext cx="5632627" cy="1288257"/>
            <a:chOff x="311419" y="3516443"/>
            <a:chExt cx="4224470" cy="966193"/>
          </a:xfrm>
        </p:grpSpPr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541DE1E8-5315-AAD2-A062-33E7A87C4583}"/>
                </a:ext>
              </a:extLst>
            </p:cNvPr>
            <p:cNvGrpSpPr/>
            <p:nvPr/>
          </p:nvGrpSpPr>
          <p:grpSpPr>
            <a:xfrm>
              <a:off x="619802" y="3516443"/>
              <a:ext cx="3916087" cy="966193"/>
              <a:chOff x="129538" y="128016"/>
              <a:chExt cx="11932920" cy="1710782"/>
            </a:xfrm>
          </p:grpSpPr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6AE021BD-C32E-B18C-90F1-58C6F7A9D692}"/>
                  </a:ext>
                </a:extLst>
              </p:cNvPr>
              <p:cNvSpPr/>
              <p:nvPr/>
            </p:nvSpPr>
            <p:spPr>
              <a:xfrm>
                <a:off x="129538" y="128016"/>
                <a:ext cx="11932920" cy="1710782"/>
              </a:xfrm>
              <a:custGeom>
                <a:avLst/>
                <a:gdLst>
                  <a:gd name="connsiteX0" fmla="*/ 0 w 11932920"/>
                  <a:gd name="connsiteY0" fmla="*/ 0 h 1710782"/>
                  <a:gd name="connsiteX1" fmla="*/ 11932920 w 11932920"/>
                  <a:gd name="connsiteY1" fmla="*/ 0 h 1710782"/>
                  <a:gd name="connsiteX2" fmla="*/ 11932920 w 11932920"/>
                  <a:gd name="connsiteY2" fmla="*/ 1710782 h 1710782"/>
                  <a:gd name="connsiteX3" fmla="*/ 0 w 11932920"/>
                  <a:gd name="connsiteY3" fmla="*/ 1710782 h 1710782"/>
                  <a:gd name="connsiteX4" fmla="*/ 0 w 11932920"/>
                  <a:gd name="connsiteY4" fmla="*/ 0 h 17107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2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3098" y="305961"/>
                      <a:pt x="11937928" y="1228183"/>
                      <a:pt x="11932920" y="1710782"/>
                    </a:cubicBezTo>
                    <a:cubicBezTo>
                      <a:pt x="6069223" y="1708581"/>
                      <a:pt x="2854444" y="1581011"/>
                      <a:pt x="0" y="1710782"/>
                    </a:cubicBezTo>
                    <a:cubicBezTo>
                      <a:pt x="65818" y="1170728"/>
                      <a:pt x="34011" y="358263"/>
                      <a:pt x="0" y="0"/>
                    </a:cubicBezTo>
                    <a:close/>
                  </a:path>
                  <a:path w="11932920" h="1710782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1756" y="253093"/>
                      <a:pt x="11930346" y="1163210"/>
                      <a:pt x="11932920" y="1710782"/>
                    </a:cubicBezTo>
                    <a:cubicBezTo>
                      <a:pt x="7499845" y="1609784"/>
                      <a:pt x="2568714" y="1831838"/>
                      <a:pt x="0" y="1710782"/>
                    </a:cubicBezTo>
                    <a:cubicBezTo>
                      <a:pt x="119147" y="1238173"/>
                      <a:pt x="102200" y="813820"/>
                      <a:pt x="0" y="0"/>
                    </a:cubicBezTo>
                    <a:close/>
                  </a:path>
                </a:pathLst>
              </a:custGeom>
              <a:solidFill>
                <a:sysClr val="window" lastClr="FFFFFF">
                  <a:alpha val="80000"/>
                </a:sys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cs typeface="Arial"/>
                    <a:sym typeface="Arial"/>
                  </a:rPr>
                  <a:t>*</a:t>
                </a:r>
              </a:p>
            </p:txBody>
          </p:sp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FE67C09E-5B64-8E22-83EA-FD73AE7E5C59}"/>
                  </a:ext>
                </a:extLst>
              </p:cNvPr>
              <p:cNvSpPr txBox="1"/>
              <p:nvPr/>
            </p:nvSpPr>
            <p:spPr>
              <a:xfrm>
                <a:off x="2265664" y="337176"/>
                <a:ext cx="7595217" cy="12261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5400" b="1" i="0" u="none" strike="noStrike" kern="1200" cap="none" spc="0" normalizeH="0" baseline="0" noProof="0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cs typeface="Arial"/>
                    <a:sym typeface="Arial"/>
                  </a:rPr>
                  <a:t>Uốn</a:t>
                </a:r>
                <a:r>
                  <a:rPr kumimoji="0" lang="en-US" altLang="en-US" sz="5400" b="1" i="0" u="none" strike="noStrike" kern="1200" cap="none" spc="0" normalizeH="0" baseline="0" noProof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altLang="en-US" sz="5400" b="1" i="0" u="none" strike="noStrike" kern="1200" cap="none" spc="0" normalizeH="0" baseline="0" noProof="0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cs typeface="Arial"/>
                    <a:sym typeface="Arial"/>
                  </a:rPr>
                  <a:t>lượn</a:t>
                </a:r>
                <a:endParaRPr kumimoji="0" lang="en-US" altLang="en-US" sz="5400" b="1" i="0" u="none" strike="noStrike" kern="1200" cap="none" spc="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43671B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5048999A-CCF7-9903-4990-EE04A70A2F51}"/>
                </a:ext>
              </a:extLst>
            </p:cNvPr>
            <p:cNvGrpSpPr/>
            <p:nvPr/>
          </p:nvGrpSpPr>
          <p:grpSpPr>
            <a:xfrm>
              <a:off x="311419" y="3516443"/>
              <a:ext cx="918025" cy="912332"/>
              <a:chOff x="314258" y="3228962"/>
              <a:chExt cx="1228335" cy="1224365"/>
            </a:xfrm>
          </p:grpSpPr>
          <p:grpSp>
            <p:nvGrpSpPr>
              <p:cNvPr id="31" name="Google Shape;3605;p43">
                <a:extLst>
                  <a:ext uri="{FF2B5EF4-FFF2-40B4-BE49-F238E27FC236}">
                    <a16:creationId xmlns:a16="http://schemas.microsoft.com/office/drawing/2014/main" id="{2662C93B-D5C8-AC43-6CFA-6A38D5E88B59}"/>
                  </a:ext>
                </a:extLst>
              </p:cNvPr>
              <p:cNvGrpSpPr/>
              <p:nvPr/>
            </p:nvGrpSpPr>
            <p:grpSpPr>
              <a:xfrm>
                <a:off x="314258" y="3228962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32" name="Google Shape;3606;p43">
                  <a:extLst>
                    <a:ext uri="{FF2B5EF4-FFF2-40B4-BE49-F238E27FC236}">
                      <a16:creationId xmlns:a16="http://schemas.microsoft.com/office/drawing/2014/main" id="{816A1477-8C8A-7B38-3A9B-7BD9B1785152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" name="Google Shape;3607;p43">
                  <a:extLst>
                    <a:ext uri="{FF2B5EF4-FFF2-40B4-BE49-F238E27FC236}">
                      <a16:creationId xmlns:a16="http://schemas.microsoft.com/office/drawing/2014/main" id="{B6157954-3E70-21D1-BBFF-65DA830EE862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88544890-1B4B-6663-ADA6-78801922CC2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048" t="-1048" r="31571" b="50944"/>
              <a:stretch/>
            </p:blipFill>
            <p:spPr>
              <a:xfrm>
                <a:off x="610075" y="3389084"/>
                <a:ext cx="858567" cy="927750"/>
              </a:xfrm>
              <a:prstGeom prst="rect">
                <a:avLst/>
              </a:prstGeom>
            </p:spPr>
          </p:pic>
        </p:grp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5FF1D0E-F169-B9EC-94CE-787B6E3F2A49}"/>
              </a:ext>
            </a:extLst>
          </p:cNvPr>
          <p:cNvGrpSpPr/>
          <p:nvPr/>
        </p:nvGrpSpPr>
        <p:grpSpPr>
          <a:xfrm>
            <a:off x="6245508" y="2307668"/>
            <a:ext cx="5826497" cy="1360987"/>
            <a:chOff x="4684130" y="1730750"/>
            <a:chExt cx="4369873" cy="1020740"/>
          </a:xfrm>
        </p:grpSpPr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05D587AB-459C-A11B-5BD7-B79D0C20355C}"/>
                </a:ext>
              </a:extLst>
            </p:cNvPr>
            <p:cNvGrpSpPr/>
            <p:nvPr/>
          </p:nvGrpSpPr>
          <p:grpSpPr>
            <a:xfrm>
              <a:off x="5066055" y="1785298"/>
              <a:ext cx="3987948" cy="966192"/>
              <a:chOff x="129540" y="128016"/>
              <a:chExt cx="11932920" cy="1710781"/>
            </a:xfrm>
          </p:grpSpPr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09CFA3DB-B7F3-2597-BB00-5E7732F62336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solidFill>
                <a:schemeClr val="bg2">
                  <a:alpha val="80000"/>
                </a:scheme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cs typeface="Arial"/>
                    <a:sym typeface="Arial"/>
                  </a:rPr>
                  <a:t>*</a:t>
                </a:r>
              </a:p>
            </p:txBody>
          </p:sp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E649C732-004C-7D6C-65CE-4829F0F70DA0}"/>
                  </a:ext>
                </a:extLst>
              </p:cNvPr>
              <p:cNvSpPr txBox="1"/>
              <p:nvPr/>
            </p:nvSpPr>
            <p:spPr>
              <a:xfrm>
                <a:off x="1907834" y="261457"/>
                <a:ext cx="8670881" cy="12261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5400" b="1" i="0" u="none" strike="noStrike" kern="1200" cap="none" spc="0" normalizeH="0" baseline="0" noProof="0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cs typeface="Arial"/>
                    <a:sym typeface="Arial"/>
                  </a:rPr>
                  <a:t>Sừng</a:t>
                </a:r>
                <a:r>
                  <a:rPr kumimoji="0" lang="en-US" altLang="en-US" sz="5400" b="1" i="0" u="none" strike="noStrike" kern="1200" cap="none" spc="0" normalizeH="0" baseline="0" noProof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altLang="en-US" sz="5400" b="1" i="0" u="none" strike="noStrike" kern="1200" cap="none" spc="0" normalizeH="0" baseline="0" noProof="0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cs typeface="Arial"/>
                    <a:sym typeface="Arial"/>
                  </a:rPr>
                  <a:t>sững</a:t>
                </a:r>
                <a:endParaRPr kumimoji="0" lang="en-US" altLang="en-US" sz="5400" b="1" i="0" u="none" strike="noStrike" kern="1200" cap="none" spc="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43671B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68B3C73C-0893-2677-C26E-8B9FC91D519E}"/>
                </a:ext>
              </a:extLst>
            </p:cNvPr>
            <p:cNvGrpSpPr/>
            <p:nvPr/>
          </p:nvGrpSpPr>
          <p:grpSpPr>
            <a:xfrm>
              <a:off x="4684130" y="1730750"/>
              <a:ext cx="990103" cy="988223"/>
              <a:chOff x="5304987" y="1743054"/>
              <a:chExt cx="1228335" cy="1224365"/>
            </a:xfrm>
          </p:grpSpPr>
          <p:grpSp>
            <p:nvGrpSpPr>
              <p:cNvPr id="34" name="Google Shape;3605;p43">
                <a:extLst>
                  <a:ext uri="{FF2B5EF4-FFF2-40B4-BE49-F238E27FC236}">
                    <a16:creationId xmlns:a16="http://schemas.microsoft.com/office/drawing/2014/main" id="{A424AC23-4803-A0CF-8B44-81C546CA3F45}"/>
                  </a:ext>
                </a:extLst>
              </p:cNvPr>
              <p:cNvGrpSpPr/>
              <p:nvPr/>
            </p:nvGrpSpPr>
            <p:grpSpPr>
              <a:xfrm>
                <a:off x="5304987" y="1743054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35" name="Google Shape;3606;p43">
                  <a:extLst>
                    <a:ext uri="{FF2B5EF4-FFF2-40B4-BE49-F238E27FC236}">
                      <a16:creationId xmlns:a16="http://schemas.microsoft.com/office/drawing/2014/main" id="{BB6DB16E-CDF7-4B0C-C268-06F609239B4D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6" name="Google Shape;3607;p43">
                  <a:extLst>
                    <a:ext uri="{FF2B5EF4-FFF2-40B4-BE49-F238E27FC236}">
                      <a16:creationId xmlns:a16="http://schemas.microsoft.com/office/drawing/2014/main" id="{98D30DBD-10AF-ABC5-6219-AC7556A498B1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243B3E65-C1EA-31F0-BD68-0A91D87EA53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1354" t="-1449" r="-735" b="51345"/>
              <a:stretch/>
            </p:blipFill>
            <p:spPr>
              <a:xfrm rot="21281818">
                <a:off x="5421313" y="1921213"/>
                <a:ext cx="884835" cy="956135"/>
              </a:xfrm>
              <a:prstGeom prst="rect">
                <a:avLst/>
              </a:prstGeom>
            </p:spPr>
          </p:pic>
        </p:grp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5859EE6C-990A-80F9-7446-B3ABFFE36C1D}"/>
              </a:ext>
            </a:extLst>
          </p:cNvPr>
          <p:cNvGrpSpPr/>
          <p:nvPr/>
        </p:nvGrpSpPr>
        <p:grpSpPr>
          <a:xfrm>
            <a:off x="352774" y="2353645"/>
            <a:ext cx="5646933" cy="1288256"/>
            <a:chOff x="264580" y="1765233"/>
            <a:chExt cx="4235200" cy="966192"/>
          </a:xfrm>
        </p:grpSpPr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122E8B3C-F94E-7608-1FC0-437336C2D4E5}"/>
                </a:ext>
              </a:extLst>
            </p:cNvPr>
            <p:cNvGrpSpPr/>
            <p:nvPr/>
          </p:nvGrpSpPr>
          <p:grpSpPr>
            <a:xfrm>
              <a:off x="655913" y="1765233"/>
              <a:ext cx="3843867" cy="966192"/>
              <a:chOff x="129540" y="128016"/>
              <a:chExt cx="11932920" cy="1710781"/>
            </a:xfrm>
          </p:grpSpPr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27405422-B596-98A9-D9AA-FAAE1FC0B251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solidFill>
                <a:sysClr val="window" lastClr="FFFFFF">
                  <a:alpha val="80000"/>
                </a:sys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cs typeface="Arial"/>
                    <a:sym typeface="Arial"/>
                  </a:rPr>
                  <a:t>*</a:t>
                </a:r>
              </a:p>
            </p:txBody>
          </p:sp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49EADB0C-1406-41D9-6C96-9EECD2981848}"/>
                  </a:ext>
                </a:extLst>
              </p:cNvPr>
              <p:cNvSpPr txBox="1"/>
              <p:nvPr/>
            </p:nvSpPr>
            <p:spPr>
              <a:xfrm>
                <a:off x="2029489" y="230745"/>
                <a:ext cx="8228558" cy="12261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5400" b="1" i="0" u="none" strike="noStrike" kern="1200" cap="none" spc="0" normalizeH="0" baseline="0" noProof="0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cs typeface="Arial"/>
                    <a:sym typeface="Arial"/>
                  </a:rPr>
                  <a:t>Rộng</a:t>
                </a:r>
                <a:r>
                  <a:rPr kumimoji="0" lang="en-US" altLang="en-US" sz="5400" b="1" i="0" u="none" strike="noStrike" kern="1200" cap="none" spc="0" normalizeH="0" baseline="0" noProof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altLang="en-US" sz="5400" b="1" i="0" u="none" strike="noStrike" kern="1200" cap="none" spc="0" normalizeH="0" baseline="0" noProof="0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cs typeface="Arial"/>
                    <a:sym typeface="Arial"/>
                  </a:rPr>
                  <a:t>lớn</a:t>
                </a:r>
                <a:endParaRPr kumimoji="0" lang="en-US" altLang="en-US" sz="5400" b="1" i="0" u="none" strike="noStrike" kern="1200" cap="none" spc="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43671B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7B2FDAB1-82FB-B88D-A331-6C81AE4AD131}"/>
                </a:ext>
              </a:extLst>
            </p:cNvPr>
            <p:cNvGrpSpPr/>
            <p:nvPr/>
          </p:nvGrpSpPr>
          <p:grpSpPr>
            <a:xfrm>
              <a:off x="264580" y="1783360"/>
              <a:ext cx="918025" cy="912332"/>
              <a:chOff x="223256" y="1570336"/>
              <a:chExt cx="1228335" cy="1224365"/>
            </a:xfrm>
          </p:grpSpPr>
          <p:grpSp>
            <p:nvGrpSpPr>
              <p:cNvPr id="28" name="Google Shape;3605;p43">
                <a:extLst>
                  <a:ext uri="{FF2B5EF4-FFF2-40B4-BE49-F238E27FC236}">
                    <a16:creationId xmlns:a16="http://schemas.microsoft.com/office/drawing/2014/main" id="{8F21DAAA-4126-28FA-3F7F-B5464FBD7D79}"/>
                  </a:ext>
                </a:extLst>
              </p:cNvPr>
              <p:cNvGrpSpPr/>
              <p:nvPr/>
            </p:nvGrpSpPr>
            <p:grpSpPr>
              <a:xfrm>
                <a:off x="223256" y="1570336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29" name="Google Shape;3606;p43">
                  <a:extLst>
                    <a:ext uri="{FF2B5EF4-FFF2-40B4-BE49-F238E27FC236}">
                      <a16:creationId xmlns:a16="http://schemas.microsoft.com/office/drawing/2014/main" id="{41E993A4-6AA8-CFD4-EA59-9F193ECB777C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" name="Google Shape;3607;p43">
                  <a:extLst>
                    <a:ext uri="{FF2B5EF4-FFF2-40B4-BE49-F238E27FC236}">
                      <a16:creationId xmlns:a16="http://schemas.microsoft.com/office/drawing/2014/main" id="{6F5930F6-EA8F-AAF9-F667-ECADDBB0D33D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2ADEFAD2-FA9B-2F13-F51C-496494F4239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-1991" r="64831" b="51887"/>
              <a:stretch/>
            </p:blipFill>
            <p:spPr>
              <a:xfrm>
                <a:off x="428425" y="1667516"/>
                <a:ext cx="807883" cy="947137"/>
              </a:xfrm>
              <a:prstGeom prst="rect">
                <a:avLst/>
              </a:prstGeom>
            </p:spPr>
          </p:pic>
        </p:grp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AB07A9A-DA78-BB44-97CC-598B8B83C3AF}"/>
              </a:ext>
            </a:extLst>
          </p:cNvPr>
          <p:cNvGrpSpPr/>
          <p:nvPr/>
        </p:nvGrpSpPr>
        <p:grpSpPr>
          <a:xfrm>
            <a:off x="6319414" y="4659131"/>
            <a:ext cx="6130673" cy="1317717"/>
            <a:chOff x="4739560" y="3494348"/>
            <a:chExt cx="4598005" cy="988288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0E159824-0C09-BDBF-CBDA-9408BF85F98D}"/>
                </a:ext>
              </a:extLst>
            </p:cNvPr>
            <p:cNvGrpSpPr/>
            <p:nvPr/>
          </p:nvGrpSpPr>
          <p:grpSpPr>
            <a:xfrm>
              <a:off x="5081288" y="3516443"/>
              <a:ext cx="4256277" cy="966193"/>
              <a:chOff x="129540" y="128016"/>
              <a:chExt cx="12784663" cy="1710781"/>
            </a:xfrm>
          </p:grpSpPr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50A97128-235C-FBC3-F5E3-931A523B5CD0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solidFill>
                <a:sysClr val="window" lastClr="FFFFFF">
                  <a:alpha val="80000"/>
                </a:sys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cs typeface="Arial"/>
                    <a:sym typeface="Arial"/>
                  </a:rPr>
                  <a:t>*</a:t>
                </a:r>
              </a:p>
            </p:txBody>
          </p: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73752A04-EA5E-A93A-65C5-9CA5555363B2}"/>
                  </a:ext>
                </a:extLst>
              </p:cNvPr>
              <p:cNvSpPr txBox="1"/>
              <p:nvPr/>
            </p:nvSpPr>
            <p:spPr>
              <a:xfrm>
                <a:off x="2221223" y="348987"/>
                <a:ext cx="10692980" cy="12261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5400" b="1" i="0" u="none" strike="noStrike" kern="1200" cap="none" spc="0" normalizeH="0" baseline="0" noProof="0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cs typeface="Arial"/>
                    <a:sym typeface="Arial"/>
                  </a:rPr>
                  <a:t>Gió</a:t>
                </a:r>
                <a:endParaRPr kumimoji="0" lang="en-US" altLang="en-US" sz="5400" b="1" i="0" u="none" strike="noStrike" kern="1200" cap="none" spc="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43671B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DB5DBFDF-B4DD-19B6-2B88-E1EE70ECE7BF}"/>
                </a:ext>
              </a:extLst>
            </p:cNvPr>
            <p:cNvGrpSpPr/>
            <p:nvPr/>
          </p:nvGrpSpPr>
          <p:grpSpPr>
            <a:xfrm>
              <a:off x="4739560" y="3494348"/>
              <a:ext cx="1009385" cy="967608"/>
              <a:chOff x="5233286" y="3228963"/>
              <a:chExt cx="1228335" cy="1224365"/>
            </a:xfrm>
          </p:grpSpPr>
          <p:grpSp>
            <p:nvGrpSpPr>
              <p:cNvPr id="25" name="Google Shape;3605;p43">
                <a:extLst>
                  <a:ext uri="{FF2B5EF4-FFF2-40B4-BE49-F238E27FC236}">
                    <a16:creationId xmlns:a16="http://schemas.microsoft.com/office/drawing/2014/main" id="{1A79BDE6-FF95-8A61-F6A6-0FFB84DFAA57}"/>
                  </a:ext>
                </a:extLst>
              </p:cNvPr>
              <p:cNvGrpSpPr/>
              <p:nvPr/>
            </p:nvGrpSpPr>
            <p:grpSpPr>
              <a:xfrm>
                <a:off x="5233286" y="3228963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26" name="Google Shape;3606;p43">
                  <a:extLst>
                    <a:ext uri="{FF2B5EF4-FFF2-40B4-BE49-F238E27FC236}">
                      <a16:creationId xmlns:a16="http://schemas.microsoft.com/office/drawing/2014/main" id="{4EF2A05F-A485-2DAF-A280-390BCB03F30F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" name="Google Shape;3607;p43">
                  <a:extLst>
                    <a:ext uri="{FF2B5EF4-FFF2-40B4-BE49-F238E27FC236}">
                      <a16:creationId xmlns:a16="http://schemas.microsoft.com/office/drawing/2014/main" id="{371D978E-AEC3-AA4E-45AB-1CE35E5C1567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37" name="Picture 36">
                <a:extLst>
                  <a:ext uri="{FF2B5EF4-FFF2-40B4-BE49-F238E27FC236}">
                    <a16:creationId xmlns:a16="http://schemas.microsoft.com/office/drawing/2014/main" id="{1C906E05-8EAB-CA36-6D8A-F52EE4E058D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6" t="49417" r="65744" b="-2609"/>
              <a:stretch/>
            </p:blipFill>
            <p:spPr>
              <a:xfrm rot="21345065">
                <a:off x="5431008" y="3334994"/>
                <a:ext cx="989259" cy="980682"/>
              </a:xfrm>
              <a:prstGeom prst="rect">
                <a:avLst/>
              </a:prstGeom>
            </p:spPr>
          </p:pic>
        </p:grp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A023E6D-B049-ACA0-E973-73D06CC416F0}"/>
              </a:ext>
            </a:extLst>
          </p:cNvPr>
          <p:cNvGrpSpPr/>
          <p:nvPr/>
        </p:nvGrpSpPr>
        <p:grpSpPr>
          <a:xfrm>
            <a:off x="354991" y="-267268"/>
            <a:ext cx="11482018" cy="2424034"/>
            <a:chOff x="256704" y="-199080"/>
            <a:chExt cx="8611513" cy="1818025"/>
          </a:xfrm>
        </p:grpSpPr>
        <p:grpSp>
          <p:nvGrpSpPr>
            <p:cNvPr id="15" name="Google Shape;3579;p43">
              <a:extLst>
                <a:ext uri="{FF2B5EF4-FFF2-40B4-BE49-F238E27FC236}">
                  <a16:creationId xmlns:a16="http://schemas.microsoft.com/office/drawing/2014/main" id="{E21ED265-735A-6F49-7E70-97082C546DF2}"/>
                </a:ext>
              </a:extLst>
            </p:cNvPr>
            <p:cNvGrpSpPr/>
            <p:nvPr/>
          </p:nvGrpSpPr>
          <p:grpSpPr>
            <a:xfrm>
              <a:off x="646746" y="192450"/>
              <a:ext cx="8221471" cy="1336219"/>
              <a:chOff x="3374500" y="2400975"/>
              <a:chExt cx="2395004" cy="1696203"/>
            </a:xfrm>
          </p:grpSpPr>
          <p:sp>
            <p:nvSpPr>
              <p:cNvPr id="16" name="Google Shape;3580;p43">
                <a:extLst>
                  <a:ext uri="{FF2B5EF4-FFF2-40B4-BE49-F238E27FC236}">
                    <a16:creationId xmlns:a16="http://schemas.microsoft.com/office/drawing/2014/main" id="{E3234B8D-54C0-C413-90FE-CD58EC1E7EB0}"/>
                  </a:ext>
                </a:extLst>
              </p:cNvPr>
              <p:cNvSpPr/>
              <p:nvPr/>
            </p:nvSpPr>
            <p:spPr>
              <a:xfrm rot="10800000">
                <a:off x="3374500" y="2400975"/>
                <a:ext cx="2395004" cy="1696203"/>
              </a:xfrm>
              <a:custGeom>
                <a:avLst/>
                <a:gdLst/>
                <a:ahLst/>
                <a:cxnLst/>
                <a:rect l="l" t="t" r="r" b="b"/>
                <a:pathLst>
                  <a:path w="170001" h="120399" extrusionOk="0">
                    <a:moveTo>
                      <a:pt x="93411" y="0"/>
                    </a:moveTo>
                    <a:lnTo>
                      <a:pt x="88487" y="39"/>
                    </a:lnTo>
                    <a:lnTo>
                      <a:pt x="83601" y="118"/>
                    </a:lnTo>
                    <a:lnTo>
                      <a:pt x="78756" y="197"/>
                    </a:lnTo>
                    <a:lnTo>
                      <a:pt x="73949" y="355"/>
                    </a:lnTo>
                    <a:lnTo>
                      <a:pt x="69221" y="512"/>
                    </a:lnTo>
                    <a:lnTo>
                      <a:pt x="64572" y="709"/>
                    </a:lnTo>
                    <a:lnTo>
                      <a:pt x="60002" y="906"/>
                    </a:lnTo>
                    <a:lnTo>
                      <a:pt x="55511" y="1143"/>
                    </a:lnTo>
                    <a:lnTo>
                      <a:pt x="51138" y="1379"/>
                    </a:lnTo>
                    <a:lnTo>
                      <a:pt x="42746" y="1930"/>
                    </a:lnTo>
                    <a:lnTo>
                      <a:pt x="34867" y="2482"/>
                    </a:lnTo>
                    <a:lnTo>
                      <a:pt x="27578" y="3112"/>
                    </a:lnTo>
                    <a:lnTo>
                      <a:pt x="20999" y="3664"/>
                    </a:lnTo>
                    <a:lnTo>
                      <a:pt x="15207" y="4255"/>
                    </a:lnTo>
                    <a:lnTo>
                      <a:pt x="14419" y="4334"/>
                    </a:lnTo>
                    <a:lnTo>
                      <a:pt x="13632" y="4452"/>
                    </a:lnTo>
                    <a:lnTo>
                      <a:pt x="12844" y="4649"/>
                    </a:lnTo>
                    <a:lnTo>
                      <a:pt x="12095" y="4846"/>
                    </a:lnTo>
                    <a:lnTo>
                      <a:pt x="11346" y="5082"/>
                    </a:lnTo>
                    <a:lnTo>
                      <a:pt x="10637" y="5358"/>
                    </a:lnTo>
                    <a:lnTo>
                      <a:pt x="9928" y="5634"/>
                    </a:lnTo>
                    <a:lnTo>
                      <a:pt x="9219" y="5988"/>
                    </a:lnTo>
                    <a:lnTo>
                      <a:pt x="8549" y="6343"/>
                    </a:lnTo>
                    <a:lnTo>
                      <a:pt x="7919" y="6737"/>
                    </a:lnTo>
                    <a:lnTo>
                      <a:pt x="7289" y="7131"/>
                    </a:lnTo>
                    <a:lnTo>
                      <a:pt x="6658" y="7604"/>
                    </a:lnTo>
                    <a:lnTo>
                      <a:pt x="6067" y="8076"/>
                    </a:lnTo>
                    <a:lnTo>
                      <a:pt x="5516" y="8549"/>
                    </a:lnTo>
                    <a:lnTo>
                      <a:pt x="4964" y="9061"/>
                    </a:lnTo>
                    <a:lnTo>
                      <a:pt x="4452" y="9613"/>
                    </a:lnTo>
                    <a:lnTo>
                      <a:pt x="3940" y="10165"/>
                    </a:lnTo>
                    <a:lnTo>
                      <a:pt x="3467" y="10755"/>
                    </a:lnTo>
                    <a:lnTo>
                      <a:pt x="3034" y="11386"/>
                    </a:lnTo>
                    <a:lnTo>
                      <a:pt x="2600" y="12016"/>
                    </a:lnTo>
                    <a:lnTo>
                      <a:pt x="2206" y="12647"/>
                    </a:lnTo>
                    <a:lnTo>
                      <a:pt x="1852" y="13316"/>
                    </a:lnTo>
                    <a:lnTo>
                      <a:pt x="1537" y="13986"/>
                    </a:lnTo>
                    <a:lnTo>
                      <a:pt x="1221" y="14695"/>
                    </a:lnTo>
                    <a:lnTo>
                      <a:pt x="946" y="15404"/>
                    </a:lnTo>
                    <a:lnTo>
                      <a:pt x="709" y="16153"/>
                    </a:lnTo>
                    <a:lnTo>
                      <a:pt x="512" y="16901"/>
                    </a:lnTo>
                    <a:lnTo>
                      <a:pt x="355" y="17650"/>
                    </a:lnTo>
                    <a:lnTo>
                      <a:pt x="197" y="18438"/>
                    </a:lnTo>
                    <a:lnTo>
                      <a:pt x="118" y="19187"/>
                    </a:lnTo>
                    <a:lnTo>
                      <a:pt x="39" y="19974"/>
                    </a:lnTo>
                    <a:lnTo>
                      <a:pt x="0" y="20802"/>
                    </a:lnTo>
                    <a:lnTo>
                      <a:pt x="0" y="26908"/>
                    </a:lnTo>
                    <a:lnTo>
                      <a:pt x="39" y="32976"/>
                    </a:lnTo>
                    <a:lnTo>
                      <a:pt x="197" y="39043"/>
                    </a:lnTo>
                    <a:lnTo>
                      <a:pt x="394" y="45031"/>
                    </a:lnTo>
                    <a:lnTo>
                      <a:pt x="670" y="50941"/>
                    </a:lnTo>
                    <a:lnTo>
                      <a:pt x="1024" y="56772"/>
                    </a:lnTo>
                    <a:lnTo>
                      <a:pt x="1418" y="62445"/>
                    </a:lnTo>
                    <a:lnTo>
                      <a:pt x="1812" y="68000"/>
                    </a:lnTo>
                    <a:lnTo>
                      <a:pt x="2285" y="73358"/>
                    </a:lnTo>
                    <a:lnTo>
                      <a:pt x="2758" y="78519"/>
                    </a:lnTo>
                    <a:lnTo>
                      <a:pt x="3270" y="83483"/>
                    </a:lnTo>
                    <a:lnTo>
                      <a:pt x="3782" y="88171"/>
                    </a:lnTo>
                    <a:lnTo>
                      <a:pt x="4294" y="92623"/>
                    </a:lnTo>
                    <a:lnTo>
                      <a:pt x="4806" y="96799"/>
                    </a:lnTo>
                    <a:lnTo>
                      <a:pt x="5752" y="104167"/>
                    </a:lnTo>
                    <a:lnTo>
                      <a:pt x="5870" y="104915"/>
                    </a:lnTo>
                    <a:lnTo>
                      <a:pt x="6028" y="105664"/>
                    </a:lnTo>
                    <a:lnTo>
                      <a:pt x="6225" y="106373"/>
                    </a:lnTo>
                    <a:lnTo>
                      <a:pt x="6422" y="107082"/>
                    </a:lnTo>
                    <a:lnTo>
                      <a:pt x="6658" y="107752"/>
                    </a:lnTo>
                    <a:lnTo>
                      <a:pt x="6934" y="108422"/>
                    </a:lnTo>
                    <a:lnTo>
                      <a:pt x="7210" y="109091"/>
                    </a:lnTo>
                    <a:lnTo>
                      <a:pt x="7525" y="109722"/>
                    </a:lnTo>
                    <a:lnTo>
                      <a:pt x="7879" y="110352"/>
                    </a:lnTo>
                    <a:lnTo>
                      <a:pt x="8273" y="110982"/>
                    </a:lnTo>
                    <a:lnTo>
                      <a:pt x="8667" y="111573"/>
                    </a:lnTo>
                    <a:lnTo>
                      <a:pt x="9061" y="112164"/>
                    </a:lnTo>
                    <a:lnTo>
                      <a:pt x="9534" y="112716"/>
                    </a:lnTo>
                    <a:lnTo>
                      <a:pt x="9968" y="113228"/>
                    </a:lnTo>
                    <a:lnTo>
                      <a:pt x="10480" y="113740"/>
                    </a:lnTo>
                    <a:lnTo>
                      <a:pt x="10992" y="114252"/>
                    </a:lnTo>
                    <a:lnTo>
                      <a:pt x="11504" y="114725"/>
                    </a:lnTo>
                    <a:lnTo>
                      <a:pt x="12056" y="115158"/>
                    </a:lnTo>
                    <a:lnTo>
                      <a:pt x="12647" y="115592"/>
                    </a:lnTo>
                    <a:lnTo>
                      <a:pt x="13238" y="116025"/>
                    </a:lnTo>
                    <a:lnTo>
                      <a:pt x="13829" y="116380"/>
                    </a:lnTo>
                    <a:lnTo>
                      <a:pt x="14459" y="116734"/>
                    </a:lnTo>
                    <a:lnTo>
                      <a:pt x="15089" y="117050"/>
                    </a:lnTo>
                    <a:lnTo>
                      <a:pt x="15720" y="117365"/>
                    </a:lnTo>
                    <a:lnTo>
                      <a:pt x="16389" y="117640"/>
                    </a:lnTo>
                    <a:lnTo>
                      <a:pt x="17059" y="117877"/>
                    </a:lnTo>
                    <a:lnTo>
                      <a:pt x="17768" y="118113"/>
                    </a:lnTo>
                    <a:lnTo>
                      <a:pt x="18477" y="118271"/>
                    </a:lnTo>
                    <a:lnTo>
                      <a:pt x="19187" y="118428"/>
                    </a:lnTo>
                    <a:lnTo>
                      <a:pt x="19935" y="118547"/>
                    </a:lnTo>
                    <a:lnTo>
                      <a:pt x="20644" y="118665"/>
                    </a:lnTo>
                    <a:lnTo>
                      <a:pt x="21393" y="118704"/>
                    </a:lnTo>
                    <a:lnTo>
                      <a:pt x="26239" y="118980"/>
                    </a:lnTo>
                    <a:lnTo>
                      <a:pt x="31085" y="119256"/>
                    </a:lnTo>
                    <a:lnTo>
                      <a:pt x="35931" y="119453"/>
                    </a:lnTo>
                    <a:lnTo>
                      <a:pt x="40776" y="119650"/>
                    </a:lnTo>
                    <a:lnTo>
                      <a:pt x="45622" y="119807"/>
                    </a:lnTo>
                    <a:lnTo>
                      <a:pt x="50429" y="119965"/>
                    </a:lnTo>
                    <a:lnTo>
                      <a:pt x="60002" y="120201"/>
                    </a:lnTo>
                    <a:lnTo>
                      <a:pt x="69418" y="120319"/>
                    </a:lnTo>
                    <a:lnTo>
                      <a:pt x="78677" y="120398"/>
                    </a:lnTo>
                    <a:lnTo>
                      <a:pt x="87699" y="120359"/>
                    </a:lnTo>
                    <a:lnTo>
                      <a:pt x="96445" y="120280"/>
                    </a:lnTo>
                    <a:lnTo>
                      <a:pt x="104876" y="120162"/>
                    </a:lnTo>
                    <a:lnTo>
                      <a:pt x="112953" y="120004"/>
                    </a:lnTo>
                    <a:lnTo>
                      <a:pt x="120635" y="119807"/>
                    </a:lnTo>
                    <a:lnTo>
                      <a:pt x="127845" y="119610"/>
                    </a:lnTo>
                    <a:lnTo>
                      <a:pt x="134582" y="119335"/>
                    </a:lnTo>
                    <a:lnTo>
                      <a:pt x="140807" y="119098"/>
                    </a:lnTo>
                    <a:lnTo>
                      <a:pt x="151405" y="118625"/>
                    </a:lnTo>
                    <a:lnTo>
                      <a:pt x="152193" y="118547"/>
                    </a:lnTo>
                    <a:lnTo>
                      <a:pt x="152980" y="118468"/>
                    </a:lnTo>
                    <a:lnTo>
                      <a:pt x="153729" y="118350"/>
                    </a:lnTo>
                    <a:lnTo>
                      <a:pt x="154478" y="118153"/>
                    </a:lnTo>
                    <a:lnTo>
                      <a:pt x="155187" y="117995"/>
                    </a:lnTo>
                    <a:lnTo>
                      <a:pt x="155935" y="117759"/>
                    </a:lnTo>
                    <a:lnTo>
                      <a:pt x="156644" y="117483"/>
                    </a:lnTo>
                    <a:lnTo>
                      <a:pt x="157314" y="117207"/>
                    </a:lnTo>
                    <a:lnTo>
                      <a:pt x="157984" y="116892"/>
                    </a:lnTo>
                    <a:lnTo>
                      <a:pt x="158654" y="116537"/>
                    </a:lnTo>
                    <a:lnTo>
                      <a:pt x="159323" y="116183"/>
                    </a:lnTo>
                    <a:lnTo>
                      <a:pt x="159914" y="115789"/>
                    </a:lnTo>
                    <a:lnTo>
                      <a:pt x="160545" y="115355"/>
                    </a:lnTo>
                    <a:lnTo>
                      <a:pt x="161136" y="114922"/>
                    </a:lnTo>
                    <a:lnTo>
                      <a:pt x="161687" y="114449"/>
                    </a:lnTo>
                    <a:lnTo>
                      <a:pt x="162239" y="113937"/>
                    </a:lnTo>
                    <a:lnTo>
                      <a:pt x="162751" y="113425"/>
                    </a:lnTo>
                    <a:lnTo>
                      <a:pt x="163263" y="112873"/>
                    </a:lnTo>
                    <a:lnTo>
                      <a:pt x="163736" y="112322"/>
                    </a:lnTo>
                    <a:lnTo>
                      <a:pt x="164169" y="111731"/>
                    </a:lnTo>
                    <a:lnTo>
                      <a:pt x="164603" y="111101"/>
                    </a:lnTo>
                    <a:lnTo>
                      <a:pt x="164997" y="110470"/>
                    </a:lnTo>
                    <a:lnTo>
                      <a:pt x="165351" y="109840"/>
                    </a:lnTo>
                    <a:lnTo>
                      <a:pt x="165706" y="109170"/>
                    </a:lnTo>
                    <a:lnTo>
                      <a:pt x="166021" y="108500"/>
                    </a:lnTo>
                    <a:lnTo>
                      <a:pt x="166297" y="107791"/>
                    </a:lnTo>
                    <a:lnTo>
                      <a:pt x="166573" y="107082"/>
                    </a:lnTo>
                    <a:lnTo>
                      <a:pt x="166770" y="106373"/>
                    </a:lnTo>
                    <a:lnTo>
                      <a:pt x="166967" y="105624"/>
                    </a:lnTo>
                    <a:lnTo>
                      <a:pt x="167124" y="104876"/>
                    </a:lnTo>
                    <a:lnTo>
                      <a:pt x="167242" y="104088"/>
                    </a:lnTo>
                    <a:lnTo>
                      <a:pt x="167321" y="103339"/>
                    </a:lnTo>
                    <a:lnTo>
                      <a:pt x="167833" y="97548"/>
                    </a:lnTo>
                    <a:lnTo>
                      <a:pt x="168267" y="91678"/>
                    </a:lnTo>
                    <a:lnTo>
                      <a:pt x="168661" y="85847"/>
                    </a:lnTo>
                    <a:lnTo>
                      <a:pt x="168976" y="79977"/>
                    </a:lnTo>
                    <a:lnTo>
                      <a:pt x="169252" y="74185"/>
                    </a:lnTo>
                    <a:lnTo>
                      <a:pt x="169449" y="68433"/>
                    </a:lnTo>
                    <a:lnTo>
                      <a:pt x="169646" y="62760"/>
                    </a:lnTo>
                    <a:lnTo>
                      <a:pt x="169764" y="57244"/>
                    </a:lnTo>
                    <a:lnTo>
                      <a:pt x="169882" y="51847"/>
                    </a:lnTo>
                    <a:lnTo>
                      <a:pt x="169921" y="46607"/>
                    </a:lnTo>
                    <a:lnTo>
                      <a:pt x="169961" y="41604"/>
                    </a:lnTo>
                    <a:lnTo>
                      <a:pt x="170000" y="36797"/>
                    </a:lnTo>
                    <a:lnTo>
                      <a:pt x="169961" y="28012"/>
                    </a:lnTo>
                    <a:lnTo>
                      <a:pt x="169843" y="20447"/>
                    </a:lnTo>
                    <a:lnTo>
                      <a:pt x="169843" y="19699"/>
                    </a:lnTo>
                    <a:lnTo>
                      <a:pt x="169764" y="18950"/>
                    </a:lnTo>
                    <a:lnTo>
                      <a:pt x="169685" y="18202"/>
                    </a:lnTo>
                    <a:lnTo>
                      <a:pt x="169527" y="17492"/>
                    </a:lnTo>
                    <a:lnTo>
                      <a:pt x="169370" y="16783"/>
                    </a:lnTo>
                    <a:lnTo>
                      <a:pt x="169212" y="16074"/>
                    </a:lnTo>
                    <a:lnTo>
                      <a:pt x="168976" y="15365"/>
                    </a:lnTo>
                    <a:lnTo>
                      <a:pt x="168739" y="14695"/>
                    </a:lnTo>
                    <a:lnTo>
                      <a:pt x="168464" y="14025"/>
                    </a:lnTo>
                    <a:lnTo>
                      <a:pt x="168148" y="13356"/>
                    </a:lnTo>
                    <a:lnTo>
                      <a:pt x="167833" y="12725"/>
                    </a:lnTo>
                    <a:lnTo>
                      <a:pt x="167479" y="12095"/>
                    </a:lnTo>
                    <a:lnTo>
                      <a:pt x="167085" y="11465"/>
                    </a:lnTo>
                    <a:lnTo>
                      <a:pt x="166691" y="10874"/>
                    </a:lnTo>
                    <a:lnTo>
                      <a:pt x="166257" y="10322"/>
                    </a:lnTo>
                    <a:lnTo>
                      <a:pt x="165785" y="9771"/>
                    </a:lnTo>
                    <a:lnTo>
                      <a:pt x="165312" y="9219"/>
                    </a:lnTo>
                    <a:lnTo>
                      <a:pt x="164800" y="8707"/>
                    </a:lnTo>
                    <a:lnTo>
                      <a:pt x="164288" y="8234"/>
                    </a:lnTo>
                    <a:lnTo>
                      <a:pt x="163736" y="7761"/>
                    </a:lnTo>
                    <a:lnTo>
                      <a:pt x="163184" y="7289"/>
                    </a:lnTo>
                    <a:lnTo>
                      <a:pt x="162593" y="6895"/>
                    </a:lnTo>
                    <a:lnTo>
                      <a:pt x="162002" y="6461"/>
                    </a:lnTo>
                    <a:lnTo>
                      <a:pt x="161372" y="6107"/>
                    </a:lnTo>
                    <a:lnTo>
                      <a:pt x="160742" y="5752"/>
                    </a:lnTo>
                    <a:lnTo>
                      <a:pt x="160072" y="5437"/>
                    </a:lnTo>
                    <a:lnTo>
                      <a:pt x="159402" y="5161"/>
                    </a:lnTo>
                    <a:lnTo>
                      <a:pt x="158732" y="4885"/>
                    </a:lnTo>
                    <a:lnTo>
                      <a:pt x="158023" y="4649"/>
                    </a:lnTo>
                    <a:lnTo>
                      <a:pt x="157314" y="4452"/>
                    </a:lnTo>
                    <a:lnTo>
                      <a:pt x="156566" y="4294"/>
                    </a:lnTo>
                    <a:lnTo>
                      <a:pt x="155817" y="4137"/>
                    </a:lnTo>
                    <a:lnTo>
                      <a:pt x="151405" y="3428"/>
                    </a:lnTo>
                    <a:lnTo>
                      <a:pt x="146834" y="2837"/>
                    </a:lnTo>
                    <a:lnTo>
                      <a:pt x="142225" y="2285"/>
                    </a:lnTo>
                    <a:lnTo>
                      <a:pt x="137537" y="1812"/>
                    </a:lnTo>
                    <a:lnTo>
                      <a:pt x="132770" y="1379"/>
                    </a:lnTo>
                    <a:lnTo>
                      <a:pt x="127924" y="1024"/>
                    </a:lnTo>
                    <a:lnTo>
                      <a:pt x="123078" y="709"/>
                    </a:lnTo>
                    <a:lnTo>
                      <a:pt x="118153" y="473"/>
                    </a:lnTo>
                    <a:lnTo>
                      <a:pt x="113228" y="276"/>
                    </a:lnTo>
                    <a:lnTo>
                      <a:pt x="108264" y="158"/>
                    </a:lnTo>
                    <a:lnTo>
                      <a:pt x="103300" y="39"/>
                    </a:lnTo>
                    <a:lnTo>
                      <a:pt x="98336" y="0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422B24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" name="Google Shape;3581;p43">
                <a:extLst>
                  <a:ext uri="{FF2B5EF4-FFF2-40B4-BE49-F238E27FC236}">
                    <a16:creationId xmlns:a16="http://schemas.microsoft.com/office/drawing/2014/main" id="{39CC1EDF-03DE-12D5-162D-2E1D5A099F2A}"/>
                  </a:ext>
                </a:extLst>
              </p:cNvPr>
              <p:cNvSpPr/>
              <p:nvPr/>
            </p:nvSpPr>
            <p:spPr>
              <a:xfrm rot="10800000">
                <a:off x="3448299" y="2416583"/>
                <a:ext cx="2247815" cy="1557233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extrusionOk="0">
                    <a:moveTo>
                      <a:pt x="90852" y="1"/>
                    </a:move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1" y="19660"/>
                    </a:lnTo>
                    <a:lnTo>
                      <a:pt x="1" y="22694"/>
                    </a:lnTo>
                    <a:lnTo>
                      <a:pt x="40" y="28800"/>
                    </a:lnTo>
                    <a:lnTo>
                      <a:pt x="198" y="34868"/>
                    </a:lnTo>
                    <a:lnTo>
                      <a:pt x="434" y="40895"/>
                    </a:lnTo>
                    <a:lnTo>
                      <a:pt x="710" y="46844"/>
                    </a:lnTo>
                    <a:lnTo>
                      <a:pt x="1065" y="52636"/>
                    </a:lnTo>
                    <a:lnTo>
                      <a:pt x="1419" y="58348"/>
                    </a:lnTo>
                    <a:lnTo>
                      <a:pt x="1853" y="63864"/>
                    </a:lnTo>
                    <a:lnTo>
                      <a:pt x="2325" y="69183"/>
                    </a:lnTo>
                    <a:lnTo>
                      <a:pt x="2798" y="74344"/>
                    </a:lnTo>
                    <a:lnTo>
                      <a:pt x="3310" y="79229"/>
                    </a:lnTo>
                    <a:lnTo>
                      <a:pt x="3822" y="83878"/>
                    </a:lnTo>
                    <a:lnTo>
                      <a:pt x="4335" y="88212"/>
                    </a:lnTo>
                    <a:lnTo>
                      <a:pt x="4807" y="92270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9324" y="92900"/>
                    </a:lnTo>
                    <a:lnTo>
                      <a:pt x="159758" y="87030"/>
                    </a:lnTo>
                    <a:lnTo>
                      <a:pt x="160152" y="81159"/>
                    </a:lnTo>
                    <a:lnTo>
                      <a:pt x="160467" y="75289"/>
                    </a:lnTo>
                    <a:lnTo>
                      <a:pt x="160743" y="69498"/>
                    </a:lnTo>
                    <a:lnTo>
                      <a:pt x="160940" y="63706"/>
                    </a:lnTo>
                    <a:lnTo>
                      <a:pt x="161137" y="58073"/>
                    </a:lnTo>
                    <a:lnTo>
                      <a:pt x="161255" y="52518"/>
                    </a:lnTo>
                    <a:lnTo>
                      <a:pt x="161334" y="47160"/>
                    </a:lnTo>
                    <a:lnTo>
                      <a:pt x="161412" y="41959"/>
                    </a:lnTo>
                    <a:lnTo>
                      <a:pt x="161452" y="36995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  <a:close/>
                  </a:path>
                </a:pathLst>
              </a:custGeom>
              <a:solidFill>
                <a:srgbClr val="CCFF3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" name="Google Shape;3582;p43">
                <a:extLst>
                  <a:ext uri="{FF2B5EF4-FFF2-40B4-BE49-F238E27FC236}">
                    <a16:creationId xmlns:a16="http://schemas.microsoft.com/office/drawing/2014/main" id="{C3D328A6-A152-42F1-0FFA-423A100AFFD5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fill="none" extrusionOk="0">
                    <a:moveTo>
                      <a:pt x="158852" y="98691"/>
                    </a:moveTo>
                    <a:lnTo>
                      <a:pt x="158852" y="98691"/>
                    </a:lnTo>
                    <a:lnTo>
                      <a:pt x="158773" y="99243"/>
                    </a:lnTo>
                    <a:lnTo>
                      <a:pt x="158694" y="99834"/>
                    </a:lnTo>
                    <a:lnTo>
                      <a:pt x="158576" y="100385"/>
                    </a:lnTo>
                    <a:lnTo>
                      <a:pt x="158418" y="100937"/>
                    </a:lnTo>
                    <a:lnTo>
                      <a:pt x="158261" y="101488"/>
                    </a:lnTo>
                    <a:lnTo>
                      <a:pt x="158064" y="102001"/>
                    </a:lnTo>
                    <a:lnTo>
                      <a:pt x="157867" y="102513"/>
                    </a:lnTo>
                    <a:lnTo>
                      <a:pt x="157630" y="103025"/>
                    </a:lnTo>
                    <a:lnTo>
                      <a:pt x="157355" y="103537"/>
                    </a:lnTo>
                    <a:lnTo>
                      <a:pt x="157079" y="104010"/>
                    </a:lnTo>
                    <a:lnTo>
                      <a:pt x="156764" y="104483"/>
                    </a:lnTo>
                    <a:lnTo>
                      <a:pt x="156448" y="104916"/>
                    </a:lnTo>
                    <a:lnTo>
                      <a:pt x="156133" y="105389"/>
                    </a:lnTo>
                    <a:lnTo>
                      <a:pt x="155779" y="105783"/>
                    </a:lnTo>
                    <a:lnTo>
                      <a:pt x="155385" y="106216"/>
                    </a:lnTo>
                    <a:lnTo>
                      <a:pt x="154991" y="106610"/>
                    </a:lnTo>
                    <a:lnTo>
                      <a:pt x="154597" y="106965"/>
                    </a:lnTo>
                    <a:lnTo>
                      <a:pt x="154163" y="107319"/>
                    </a:lnTo>
                    <a:lnTo>
                      <a:pt x="153730" y="107674"/>
                    </a:lnTo>
                    <a:lnTo>
                      <a:pt x="153297" y="107989"/>
                    </a:lnTo>
                    <a:lnTo>
                      <a:pt x="152824" y="108265"/>
                    </a:lnTo>
                    <a:lnTo>
                      <a:pt x="152351" y="108541"/>
                    </a:lnTo>
                    <a:lnTo>
                      <a:pt x="151839" y="108816"/>
                    </a:lnTo>
                    <a:lnTo>
                      <a:pt x="151327" y="109053"/>
                    </a:lnTo>
                    <a:lnTo>
                      <a:pt x="150815" y="109250"/>
                    </a:lnTo>
                    <a:lnTo>
                      <a:pt x="150302" y="109447"/>
                    </a:lnTo>
                    <a:lnTo>
                      <a:pt x="149751" y="109604"/>
                    </a:lnTo>
                    <a:lnTo>
                      <a:pt x="149199" y="109762"/>
                    </a:lnTo>
                    <a:lnTo>
                      <a:pt x="148648" y="109880"/>
                    </a:lnTo>
                    <a:lnTo>
                      <a:pt x="148096" y="109998"/>
                    </a:lnTo>
                    <a:lnTo>
                      <a:pt x="147505" y="110038"/>
                    </a:lnTo>
                    <a:lnTo>
                      <a:pt x="146954" y="110077"/>
                    </a:lnTo>
                    <a:lnTo>
                      <a:pt x="146954" y="110077"/>
                    </a:lnTo>
                    <a:lnTo>
                      <a:pt x="140571" y="110392"/>
                    </a:lnTo>
                    <a:lnTo>
                      <a:pt x="133401" y="110707"/>
                    </a:lnTo>
                    <a:lnTo>
                      <a:pt x="125482" y="111023"/>
                    </a:lnTo>
                    <a:lnTo>
                      <a:pt x="116933" y="111298"/>
                    </a:lnTo>
                    <a:lnTo>
                      <a:pt x="107792" y="111535"/>
                    </a:lnTo>
                    <a:lnTo>
                      <a:pt x="98140" y="111692"/>
                    </a:lnTo>
                    <a:lnTo>
                      <a:pt x="88015" y="111811"/>
                    </a:lnTo>
                    <a:lnTo>
                      <a:pt x="77456" y="111850"/>
                    </a:lnTo>
                    <a:lnTo>
                      <a:pt x="77456" y="111850"/>
                    </a:lnTo>
                    <a:lnTo>
                      <a:pt x="69459" y="111850"/>
                    </a:lnTo>
                    <a:lnTo>
                      <a:pt x="61540" y="111771"/>
                    </a:lnTo>
                    <a:lnTo>
                      <a:pt x="53818" y="111614"/>
                    </a:lnTo>
                    <a:lnTo>
                      <a:pt x="46214" y="111456"/>
                    </a:lnTo>
                    <a:lnTo>
                      <a:pt x="38768" y="111220"/>
                    </a:lnTo>
                    <a:lnTo>
                      <a:pt x="31480" y="110944"/>
                    </a:lnTo>
                    <a:lnTo>
                      <a:pt x="24349" y="110589"/>
                    </a:lnTo>
                    <a:lnTo>
                      <a:pt x="17415" y="110195"/>
                    </a:lnTo>
                    <a:lnTo>
                      <a:pt x="17415" y="110195"/>
                    </a:lnTo>
                    <a:lnTo>
                      <a:pt x="16863" y="110156"/>
                    </a:lnTo>
                    <a:lnTo>
                      <a:pt x="16311" y="110077"/>
                    </a:lnTo>
                    <a:lnTo>
                      <a:pt x="15760" y="109998"/>
                    </a:lnTo>
                    <a:lnTo>
                      <a:pt x="15208" y="109880"/>
                    </a:lnTo>
                    <a:lnTo>
                      <a:pt x="14696" y="109762"/>
                    </a:lnTo>
                    <a:lnTo>
                      <a:pt x="14184" y="109565"/>
                    </a:lnTo>
                    <a:lnTo>
                      <a:pt x="13199" y="109210"/>
                    </a:lnTo>
                    <a:lnTo>
                      <a:pt x="12214" y="108738"/>
                    </a:lnTo>
                    <a:lnTo>
                      <a:pt x="11308" y="108186"/>
                    </a:lnTo>
                    <a:lnTo>
                      <a:pt x="10441" y="107556"/>
                    </a:lnTo>
                    <a:lnTo>
                      <a:pt x="9653" y="106886"/>
                    </a:lnTo>
                    <a:lnTo>
                      <a:pt x="8905" y="106098"/>
                    </a:lnTo>
                    <a:lnTo>
                      <a:pt x="8196" y="105310"/>
                    </a:lnTo>
                    <a:lnTo>
                      <a:pt x="7605" y="104443"/>
                    </a:lnTo>
                    <a:lnTo>
                      <a:pt x="7053" y="103498"/>
                    </a:lnTo>
                    <a:lnTo>
                      <a:pt x="6620" y="102513"/>
                    </a:lnTo>
                    <a:lnTo>
                      <a:pt x="6423" y="102040"/>
                    </a:lnTo>
                    <a:lnTo>
                      <a:pt x="6226" y="101488"/>
                    </a:lnTo>
                    <a:lnTo>
                      <a:pt x="6068" y="100976"/>
                    </a:lnTo>
                    <a:lnTo>
                      <a:pt x="5950" y="100464"/>
                    </a:lnTo>
                    <a:lnTo>
                      <a:pt x="5832" y="99913"/>
                    </a:lnTo>
                    <a:lnTo>
                      <a:pt x="5753" y="99361"/>
                    </a:lnTo>
                    <a:lnTo>
                      <a:pt x="5753" y="99361"/>
                    </a:lnTo>
                    <a:lnTo>
                      <a:pt x="4807" y="92270"/>
                    </a:lnTo>
                    <a:lnTo>
                      <a:pt x="4335" y="88212"/>
                    </a:lnTo>
                    <a:lnTo>
                      <a:pt x="3822" y="83878"/>
                    </a:lnTo>
                    <a:lnTo>
                      <a:pt x="3310" y="79229"/>
                    </a:lnTo>
                    <a:lnTo>
                      <a:pt x="2798" y="74344"/>
                    </a:lnTo>
                    <a:lnTo>
                      <a:pt x="2325" y="69183"/>
                    </a:lnTo>
                    <a:lnTo>
                      <a:pt x="1853" y="63864"/>
                    </a:lnTo>
                    <a:lnTo>
                      <a:pt x="1419" y="58348"/>
                    </a:lnTo>
                    <a:lnTo>
                      <a:pt x="1065" y="52636"/>
                    </a:lnTo>
                    <a:lnTo>
                      <a:pt x="710" y="46844"/>
                    </a:lnTo>
                    <a:lnTo>
                      <a:pt x="434" y="40895"/>
                    </a:lnTo>
                    <a:lnTo>
                      <a:pt x="198" y="34868"/>
                    </a:lnTo>
                    <a:lnTo>
                      <a:pt x="40" y="28800"/>
                    </a:lnTo>
                    <a:lnTo>
                      <a:pt x="1" y="22694"/>
                    </a:lnTo>
                    <a:lnTo>
                      <a:pt x="1" y="19660"/>
                    </a:lnTo>
                    <a:lnTo>
                      <a:pt x="40" y="16587"/>
                    </a:lnTo>
                    <a:lnTo>
                      <a:pt x="40" y="16587"/>
                    </a:lnTo>
                    <a:lnTo>
                      <a:pt x="80" y="15720"/>
                    </a:lnTo>
                    <a:lnTo>
                      <a:pt x="159" y="14893"/>
                    </a:lnTo>
                    <a:lnTo>
                      <a:pt x="316" y="14066"/>
                    </a:lnTo>
                    <a:lnTo>
                      <a:pt x="513" y="13278"/>
                    </a:lnTo>
                    <a:lnTo>
                      <a:pt x="513" y="13278"/>
                    </a:lnTo>
                    <a:lnTo>
                      <a:pt x="671" y="12687"/>
                    </a:lnTo>
                    <a:lnTo>
                      <a:pt x="907" y="12135"/>
                    </a:lnTo>
                    <a:lnTo>
                      <a:pt x="1143" y="11584"/>
                    </a:lnTo>
                    <a:lnTo>
                      <a:pt x="1380" y="11032"/>
                    </a:lnTo>
                    <a:lnTo>
                      <a:pt x="1656" y="10520"/>
                    </a:lnTo>
                    <a:lnTo>
                      <a:pt x="1971" y="10008"/>
                    </a:lnTo>
                    <a:lnTo>
                      <a:pt x="2286" y="9535"/>
                    </a:lnTo>
                    <a:lnTo>
                      <a:pt x="2641" y="9023"/>
                    </a:lnTo>
                    <a:lnTo>
                      <a:pt x="3035" y="8590"/>
                    </a:lnTo>
                    <a:lnTo>
                      <a:pt x="3429" y="8156"/>
                    </a:lnTo>
                    <a:lnTo>
                      <a:pt x="3862" y="7723"/>
                    </a:lnTo>
                    <a:lnTo>
                      <a:pt x="4295" y="7329"/>
                    </a:lnTo>
                    <a:lnTo>
                      <a:pt x="4729" y="6935"/>
                    </a:lnTo>
                    <a:lnTo>
                      <a:pt x="5201" y="6580"/>
                    </a:lnTo>
                    <a:lnTo>
                      <a:pt x="5714" y="6226"/>
                    </a:lnTo>
                    <a:lnTo>
                      <a:pt x="6186" y="5911"/>
                    </a:lnTo>
                    <a:lnTo>
                      <a:pt x="6186" y="5911"/>
                    </a:lnTo>
                    <a:lnTo>
                      <a:pt x="6777" y="5595"/>
                    </a:lnTo>
                    <a:lnTo>
                      <a:pt x="7408" y="5280"/>
                    </a:lnTo>
                    <a:lnTo>
                      <a:pt x="7999" y="5044"/>
                    </a:lnTo>
                    <a:lnTo>
                      <a:pt x="8668" y="4807"/>
                    </a:lnTo>
                    <a:lnTo>
                      <a:pt x="9299" y="4610"/>
                    </a:lnTo>
                    <a:lnTo>
                      <a:pt x="9968" y="4453"/>
                    </a:lnTo>
                    <a:lnTo>
                      <a:pt x="10678" y="4335"/>
                    </a:lnTo>
                    <a:lnTo>
                      <a:pt x="11347" y="4216"/>
                    </a:lnTo>
                    <a:lnTo>
                      <a:pt x="11347" y="4216"/>
                    </a:lnTo>
                    <a:lnTo>
                      <a:pt x="18006" y="3586"/>
                    </a:lnTo>
                    <a:lnTo>
                      <a:pt x="25924" y="2916"/>
                    </a:lnTo>
                    <a:lnTo>
                      <a:pt x="34947" y="2207"/>
                    </a:lnTo>
                    <a:lnTo>
                      <a:pt x="39832" y="1853"/>
                    </a:lnTo>
                    <a:lnTo>
                      <a:pt x="44914" y="1537"/>
                    </a:lnTo>
                    <a:lnTo>
                      <a:pt x="50193" y="1222"/>
                    </a:lnTo>
                    <a:lnTo>
                      <a:pt x="55670" y="946"/>
                    </a:lnTo>
                    <a:lnTo>
                      <a:pt x="61264" y="671"/>
                    </a:lnTo>
                    <a:lnTo>
                      <a:pt x="67016" y="434"/>
                    </a:lnTo>
                    <a:lnTo>
                      <a:pt x="72847" y="277"/>
                    </a:lnTo>
                    <a:lnTo>
                      <a:pt x="78796" y="119"/>
                    </a:lnTo>
                    <a:lnTo>
                      <a:pt x="84784" y="40"/>
                    </a:lnTo>
                    <a:lnTo>
                      <a:pt x="90852" y="1"/>
                    </a:lnTo>
                    <a:lnTo>
                      <a:pt x="90852" y="1"/>
                    </a:lnTo>
                    <a:lnTo>
                      <a:pt x="95225" y="40"/>
                    </a:lnTo>
                    <a:lnTo>
                      <a:pt x="99480" y="80"/>
                    </a:lnTo>
                    <a:lnTo>
                      <a:pt x="103695" y="159"/>
                    </a:lnTo>
                    <a:lnTo>
                      <a:pt x="107832" y="277"/>
                    </a:lnTo>
                    <a:lnTo>
                      <a:pt x="111890" y="395"/>
                    </a:lnTo>
                    <a:lnTo>
                      <a:pt x="115830" y="592"/>
                    </a:lnTo>
                    <a:lnTo>
                      <a:pt x="119730" y="789"/>
                    </a:lnTo>
                    <a:lnTo>
                      <a:pt x="123551" y="1025"/>
                    </a:lnTo>
                    <a:lnTo>
                      <a:pt x="127255" y="1301"/>
                    </a:lnTo>
                    <a:lnTo>
                      <a:pt x="130879" y="1616"/>
                    </a:lnTo>
                    <a:lnTo>
                      <a:pt x="134425" y="1931"/>
                    </a:lnTo>
                    <a:lnTo>
                      <a:pt x="137892" y="2325"/>
                    </a:lnTo>
                    <a:lnTo>
                      <a:pt x="141280" y="2719"/>
                    </a:lnTo>
                    <a:lnTo>
                      <a:pt x="144550" y="3153"/>
                    </a:lnTo>
                    <a:lnTo>
                      <a:pt x="147781" y="3586"/>
                    </a:lnTo>
                    <a:lnTo>
                      <a:pt x="150893" y="4098"/>
                    </a:lnTo>
                    <a:lnTo>
                      <a:pt x="150893" y="4098"/>
                    </a:lnTo>
                    <a:lnTo>
                      <a:pt x="151445" y="4177"/>
                    </a:lnTo>
                    <a:lnTo>
                      <a:pt x="151957" y="4335"/>
                    </a:lnTo>
                    <a:lnTo>
                      <a:pt x="152509" y="4492"/>
                    </a:lnTo>
                    <a:lnTo>
                      <a:pt x="153021" y="4650"/>
                    </a:lnTo>
                    <a:lnTo>
                      <a:pt x="153533" y="4847"/>
                    </a:lnTo>
                    <a:lnTo>
                      <a:pt x="154045" y="5044"/>
                    </a:lnTo>
                    <a:lnTo>
                      <a:pt x="154518" y="5280"/>
                    </a:lnTo>
                    <a:lnTo>
                      <a:pt x="155030" y="5556"/>
                    </a:lnTo>
                    <a:lnTo>
                      <a:pt x="155936" y="6147"/>
                    </a:lnTo>
                    <a:lnTo>
                      <a:pt x="156764" y="6777"/>
                    </a:lnTo>
                    <a:lnTo>
                      <a:pt x="157591" y="7486"/>
                    </a:lnTo>
                    <a:lnTo>
                      <a:pt x="158300" y="8274"/>
                    </a:lnTo>
                    <a:lnTo>
                      <a:pt x="158970" y="9102"/>
                    </a:lnTo>
                    <a:lnTo>
                      <a:pt x="159561" y="10008"/>
                    </a:lnTo>
                    <a:lnTo>
                      <a:pt x="160073" y="10953"/>
                    </a:lnTo>
                    <a:lnTo>
                      <a:pt x="160506" y="11938"/>
                    </a:lnTo>
                    <a:lnTo>
                      <a:pt x="160664" y="12450"/>
                    </a:lnTo>
                    <a:lnTo>
                      <a:pt x="160861" y="12963"/>
                    </a:lnTo>
                    <a:lnTo>
                      <a:pt x="160979" y="13514"/>
                    </a:lnTo>
                    <a:lnTo>
                      <a:pt x="161097" y="14066"/>
                    </a:lnTo>
                    <a:lnTo>
                      <a:pt x="161215" y="14578"/>
                    </a:lnTo>
                    <a:lnTo>
                      <a:pt x="161255" y="15169"/>
                    </a:lnTo>
                    <a:lnTo>
                      <a:pt x="161334" y="15720"/>
                    </a:lnTo>
                    <a:lnTo>
                      <a:pt x="161334" y="16272"/>
                    </a:lnTo>
                    <a:lnTo>
                      <a:pt x="161334" y="16272"/>
                    </a:lnTo>
                    <a:lnTo>
                      <a:pt x="161412" y="23600"/>
                    </a:lnTo>
                    <a:lnTo>
                      <a:pt x="161452" y="32228"/>
                    </a:lnTo>
                    <a:lnTo>
                      <a:pt x="161452" y="36995"/>
                    </a:lnTo>
                    <a:lnTo>
                      <a:pt x="161412" y="41959"/>
                    </a:lnTo>
                    <a:lnTo>
                      <a:pt x="161334" y="47160"/>
                    </a:lnTo>
                    <a:lnTo>
                      <a:pt x="161255" y="52518"/>
                    </a:lnTo>
                    <a:lnTo>
                      <a:pt x="161137" y="58073"/>
                    </a:lnTo>
                    <a:lnTo>
                      <a:pt x="160940" y="63706"/>
                    </a:lnTo>
                    <a:lnTo>
                      <a:pt x="160743" y="69498"/>
                    </a:lnTo>
                    <a:lnTo>
                      <a:pt x="160467" y="75289"/>
                    </a:lnTo>
                    <a:lnTo>
                      <a:pt x="160152" y="81159"/>
                    </a:lnTo>
                    <a:lnTo>
                      <a:pt x="159758" y="87030"/>
                    </a:lnTo>
                    <a:lnTo>
                      <a:pt x="159324" y="92900"/>
                    </a:lnTo>
                    <a:lnTo>
                      <a:pt x="158852" y="9869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" name="Google Shape;3583;p43">
                <a:extLst>
                  <a:ext uri="{FF2B5EF4-FFF2-40B4-BE49-F238E27FC236}">
                    <a16:creationId xmlns:a16="http://schemas.microsoft.com/office/drawing/2014/main" id="{1358F90A-0275-7962-4CD5-473BDBECC0DF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extrusionOk="0">
                    <a:moveTo>
                      <a:pt x="98928" y="3389"/>
                    </a:moveTo>
                    <a:lnTo>
                      <a:pt x="102474" y="3468"/>
                    </a:lnTo>
                    <a:lnTo>
                      <a:pt x="106020" y="3547"/>
                    </a:lnTo>
                    <a:lnTo>
                      <a:pt x="109565" y="3665"/>
                    </a:lnTo>
                    <a:lnTo>
                      <a:pt x="113072" y="3822"/>
                    </a:lnTo>
                    <a:lnTo>
                      <a:pt x="116539" y="3980"/>
                    </a:lnTo>
                    <a:lnTo>
                      <a:pt x="119966" y="4216"/>
                    </a:lnTo>
                    <a:lnTo>
                      <a:pt x="123394" y="4492"/>
                    </a:lnTo>
                    <a:lnTo>
                      <a:pt x="126743" y="4807"/>
                    </a:lnTo>
                    <a:lnTo>
                      <a:pt x="130052" y="5201"/>
                    </a:lnTo>
                    <a:lnTo>
                      <a:pt x="133283" y="5595"/>
                    </a:lnTo>
                    <a:lnTo>
                      <a:pt x="136474" y="6068"/>
                    </a:lnTo>
                    <a:lnTo>
                      <a:pt x="139586" y="6580"/>
                    </a:lnTo>
                    <a:lnTo>
                      <a:pt x="142620" y="7132"/>
                    </a:lnTo>
                    <a:lnTo>
                      <a:pt x="145575" y="7723"/>
                    </a:lnTo>
                    <a:lnTo>
                      <a:pt x="148490" y="8393"/>
                    </a:lnTo>
                    <a:lnTo>
                      <a:pt x="149278" y="8629"/>
                    </a:lnTo>
                    <a:lnTo>
                      <a:pt x="150027" y="8905"/>
                    </a:lnTo>
                    <a:lnTo>
                      <a:pt x="150775" y="9259"/>
                    </a:lnTo>
                    <a:lnTo>
                      <a:pt x="151484" y="9653"/>
                    </a:lnTo>
                    <a:lnTo>
                      <a:pt x="152154" y="10087"/>
                    </a:lnTo>
                    <a:lnTo>
                      <a:pt x="152784" y="10599"/>
                    </a:lnTo>
                    <a:lnTo>
                      <a:pt x="153375" y="11150"/>
                    </a:lnTo>
                    <a:lnTo>
                      <a:pt x="153927" y="11702"/>
                    </a:lnTo>
                    <a:lnTo>
                      <a:pt x="154400" y="12332"/>
                    </a:lnTo>
                    <a:lnTo>
                      <a:pt x="154872" y="13002"/>
                    </a:lnTo>
                    <a:lnTo>
                      <a:pt x="155266" y="13672"/>
                    </a:lnTo>
                    <a:lnTo>
                      <a:pt x="155621" y="14420"/>
                    </a:lnTo>
                    <a:lnTo>
                      <a:pt x="155936" y="15169"/>
                    </a:lnTo>
                    <a:lnTo>
                      <a:pt x="156173" y="15917"/>
                    </a:lnTo>
                    <a:lnTo>
                      <a:pt x="156330" y="16745"/>
                    </a:lnTo>
                    <a:lnTo>
                      <a:pt x="156448" y="17533"/>
                    </a:lnTo>
                    <a:lnTo>
                      <a:pt x="156803" y="20685"/>
                    </a:lnTo>
                    <a:lnTo>
                      <a:pt x="157118" y="24309"/>
                    </a:lnTo>
                    <a:lnTo>
                      <a:pt x="157473" y="28328"/>
                    </a:lnTo>
                    <a:lnTo>
                      <a:pt x="157788" y="32740"/>
                    </a:lnTo>
                    <a:lnTo>
                      <a:pt x="158064" y="37468"/>
                    </a:lnTo>
                    <a:lnTo>
                      <a:pt x="158300" y="42471"/>
                    </a:lnTo>
                    <a:lnTo>
                      <a:pt x="158458" y="47711"/>
                    </a:lnTo>
                    <a:lnTo>
                      <a:pt x="158576" y="53148"/>
                    </a:lnTo>
                    <a:lnTo>
                      <a:pt x="158576" y="55945"/>
                    </a:lnTo>
                    <a:lnTo>
                      <a:pt x="158576" y="58742"/>
                    </a:lnTo>
                    <a:lnTo>
                      <a:pt x="158536" y="61579"/>
                    </a:lnTo>
                    <a:lnTo>
                      <a:pt x="158458" y="64416"/>
                    </a:lnTo>
                    <a:lnTo>
                      <a:pt x="158339" y="67292"/>
                    </a:lnTo>
                    <a:lnTo>
                      <a:pt x="158221" y="70128"/>
                    </a:lnTo>
                    <a:lnTo>
                      <a:pt x="158064" y="73004"/>
                    </a:lnTo>
                    <a:lnTo>
                      <a:pt x="157867" y="75880"/>
                    </a:lnTo>
                    <a:lnTo>
                      <a:pt x="157591" y="78717"/>
                    </a:lnTo>
                    <a:lnTo>
                      <a:pt x="157315" y="81553"/>
                    </a:lnTo>
                    <a:lnTo>
                      <a:pt x="157000" y="84351"/>
                    </a:lnTo>
                    <a:lnTo>
                      <a:pt x="156606" y="87148"/>
                    </a:lnTo>
                    <a:lnTo>
                      <a:pt x="156212" y="89866"/>
                    </a:lnTo>
                    <a:lnTo>
                      <a:pt x="155739" y="92585"/>
                    </a:lnTo>
                    <a:lnTo>
                      <a:pt x="155227" y="95264"/>
                    </a:lnTo>
                    <a:lnTo>
                      <a:pt x="154636" y="97864"/>
                    </a:lnTo>
                    <a:lnTo>
                      <a:pt x="154400" y="98652"/>
                    </a:lnTo>
                    <a:lnTo>
                      <a:pt x="154124" y="99440"/>
                    </a:lnTo>
                    <a:lnTo>
                      <a:pt x="153769" y="100188"/>
                    </a:lnTo>
                    <a:lnTo>
                      <a:pt x="153375" y="100937"/>
                    </a:lnTo>
                    <a:lnTo>
                      <a:pt x="152942" y="101607"/>
                    </a:lnTo>
                    <a:lnTo>
                      <a:pt x="152430" y="102237"/>
                    </a:lnTo>
                    <a:lnTo>
                      <a:pt x="151878" y="102828"/>
                    </a:lnTo>
                    <a:lnTo>
                      <a:pt x="151287" y="103380"/>
                    </a:lnTo>
                    <a:lnTo>
                      <a:pt x="150657" y="103892"/>
                    </a:lnTo>
                    <a:lnTo>
                      <a:pt x="149987" y="104364"/>
                    </a:lnTo>
                    <a:lnTo>
                      <a:pt x="149278" y="104758"/>
                    </a:lnTo>
                    <a:lnTo>
                      <a:pt x="148569" y="105113"/>
                    </a:lnTo>
                    <a:lnTo>
                      <a:pt x="147781" y="105428"/>
                    </a:lnTo>
                    <a:lnTo>
                      <a:pt x="146993" y="105665"/>
                    </a:lnTo>
                    <a:lnTo>
                      <a:pt x="146166" y="105822"/>
                    </a:lnTo>
                    <a:lnTo>
                      <a:pt x="145338" y="105940"/>
                    </a:lnTo>
                    <a:lnTo>
                      <a:pt x="140768" y="106334"/>
                    </a:lnTo>
                    <a:lnTo>
                      <a:pt x="135134" y="106807"/>
                    </a:lnTo>
                    <a:lnTo>
                      <a:pt x="128594" y="107240"/>
                    </a:lnTo>
                    <a:lnTo>
                      <a:pt x="121148" y="107674"/>
                    </a:lnTo>
                    <a:lnTo>
                      <a:pt x="117090" y="107871"/>
                    </a:lnTo>
                    <a:lnTo>
                      <a:pt x="112835" y="108068"/>
                    </a:lnTo>
                    <a:lnTo>
                      <a:pt x="108383" y="108225"/>
                    </a:lnTo>
                    <a:lnTo>
                      <a:pt x="103735" y="108383"/>
                    </a:lnTo>
                    <a:lnTo>
                      <a:pt x="98928" y="108501"/>
                    </a:lnTo>
                    <a:lnTo>
                      <a:pt x="93964" y="108580"/>
                    </a:lnTo>
                    <a:lnTo>
                      <a:pt x="88803" y="108619"/>
                    </a:lnTo>
                    <a:lnTo>
                      <a:pt x="83484" y="108659"/>
                    </a:lnTo>
                    <a:lnTo>
                      <a:pt x="76393" y="108619"/>
                    </a:lnTo>
                    <a:lnTo>
                      <a:pt x="69065" y="108501"/>
                    </a:lnTo>
                    <a:lnTo>
                      <a:pt x="61500" y="108304"/>
                    </a:lnTo>
                    <a:lnTo>
                      <a:pt x="53739" y="108028"/>
                    </a:lnTo>
                    <a:lnTo>
                      <a:pt x="45781" y="107674"/>
                    </a:lnTo>
                    <a:lnTo>
                      <a:pt x="41762" y="107437"/>
                    </a:lnTo>
                    <a:lnTo>
                      <a:pt x="37665" y="107201"/>
                    </a:lnTo>
                    <a:lnTo>
                      <a:pt x="33528" y="106925"/>
                    </a:lnTo>
                    <a:lnTo>
                      <a:pt x="29352" y="106610"/>
                    </a:lnTo>
                    <a:lnTo>
                      <a:pt x="25176" y="106295"/>
                    </a:lnTo>
                    <a:lnTo>
                      <a:pt x="20921" y="105901"/>
                    </a:lnTo>
                    <a:lnTo>
                      <a:pt x="20054" y="105822"/>
                    </a:lnTo>
                    <a:lnTo>
                      <a:pt x="19227" y="105625"/>
                    </a:lnTo>
                    <a:lnTo>
                      <a:pt x="18400" y="105389"/>
                    </a:lnTo>
                    <a:lnTo>
                      <a:pt x="17612" y="105074"/>
                    </a:lnTo>
                    <a:lnTo>
                      <a:pt x="16863" y="104719"/>
                    </a:lnTo>
                    <a:lnTo>
                      <a:pt x="16154" y="104286"/>
                    </a:lnTo>
                    <a:lnTo>
                      <a:pt x="15445" y="103813"/>
                    </a:lnTo>
                    <a:lnTo>
                      <a:pt x="14814" y="103261"/>
                    </a:lnTo>
                    <a:lnTo>
                      <a:pt x="14223" y="102710"/>
                    </a:lnTo>
                    <a:lnTo>
                      <a:pt x="13672" y="102079"/>
                    </a:lnTo>
                    <a:lnTo>
                      <a:pt x="13160" y="101410"/>
                    </a:lnTo>
                    <a:lnTo>
                      <a:pt x="12687" y="100701"/>
                    </a:lnTo>
                    <a:lnTo>
                      <a:pt x="12293" y="99952"/>
                    </a:lnTo>
                    <a:lnTo>
                      <a:pt x="11978" y="99164"/>
                    </a:lnTo>
                    <a:lnTo>
                      <a:pt x="11702" y="98337"/>
                    </a:lnTo>
                    <a:lnTo>
                      <a:pt x="11505" y="97509"/>
                    </a:lnTo>
                    <a:lnTo>
                      <a:pt x="10796" y="93964"/>
                    </a:lnTo>
                    <a:lnTo>
                      <a:pt x="10008" y="89906"/>
                    </a:lnTo>
                    <a:lnTo>
                      <a:pt x="9181" y="85336"/>
                    </a:lnTo>
                    <a:lnTo>
                      <a:pt x="8353" y="80411"/>
                    </a:lnTo>
                    <a:lnTo>
                      <a:pt x="7526" y="75092"/>
                    </a:lnTo>
                    <a:lnTo>
                      <a:pt x="6699" y="69498"/>
                    </a:lnTo>
                    <a:lnTo>
                      <a:pt x="5911" y="63667"/>
                    </a:lnTo>
                    <a:lnTo>
                      <a:pt x="5556" y="60712"/>
                    </a:lnTo>
                    <a:lnTo>
                      <a:pt x="5241" y="57679"/>
                    </a:lnTo>
                    <a:lnTo>
                      <a:pt x="4926" y="54645"/>
                    </a:lnTo>
                    <a:lnTo>
                      <a:pt x="4610" y="51572"/>
                    </a:lnTo>
                    <a:lnTo>
                      <a:pt x="4374" y="48499"/>
                    </a:lnTo>
                    <a:lnTo>
                      <a:pt x="4138" y="45426"/>
                    </a:lnTo>
                    <a:lnTo>
                      <a:pt x="3941" y="42353"/>
                    </a:lnTo>
                    <a:lnTo>
                      <a:pt x="3822" y="39319"/>
                    </a:lnTo>
                    <a:lnTo>
                      <a:pt x="3704" y="36246"/>
                    </a:lnTo>
                    <a:lnTo>
                      <a:pt x="3625" y="33252"/>
                    </a:lnTo>
                    <a:lnTo>
                      <a:pt x="3625" y="30258"/>
                    </a:lnTo>
                    <a:lnTo>
                      <a:pt x="3665" y="27303"/>
                    </a:lnTo>
                    <a:lnTo>
                      <a:pt x="3744" y="24427"/>
                    </a:lnTo>
                    <a:lnTo>
                      <a:pt x="3901" y="21591"/>
                    </a:lnTo>
                    <a:lnTo>
                      <a:pt x="4098" y="18793"/>
                    </a:lnTo>
                    <a:lnTo>
                      <a:pt x="4374" y="16075"/>
                    </a:lnTo>
                    <a:lnTo>
                      <a:pt x="4729" y="13475"/>
                    </a:lnTo>
                    <a:lnTo>
                      <a:pt x="5123" y="10914"/>
                    </a:lnTo>
                    <a:lnTo>
                      <a:pt x="5950" y="10638"/>
                    </a:lnTo>
                    <a:lnTo>
                      <a:pt x="6777" y="10362"/>
                    </a:lnTo>
                    <a:lnTo>
                      <a:pt x="7644" y="10165"/>
                    </a:lnTo>
                    <a:lnTo>
                      <a:pt x="8511" y="10047"/>
                    </a:lnTo>
                    <a:lnTo>
                      <a:pt x="13711" y="9299"/>
                    </a:lnTo>
                    <a:lnTo>
                      <a:pt x="21157" y="8353"/>
                    </a:lnTo>
                    <a:lnTo>
                      <a:pt x="25649" y="7841"/>
                    </a:lnTo>
                    <a:lnTo>
                      <a:pt x="30613" y="7289"/>
                    </a:lnTo>
                    <a:lnTo>
                      <a:pt x="35931" y="6698"/>
                    </a:lnTo>
                    <a:lnTo>
                      <a:pt x="41644" y="6147"/>
                    </a:lnTo>
                    <a:lnTo>
                      <a:pt x="47672" y="5595"/>
                    </a:lnTo>
                    <a:lnTo>
                      <a:pt x="53975" y="5083"/>
                    </a:lnTo>
                    <a:lnTo>
                      <a:pt x="60515" y="4610"/>
                    </a:lnTo>
                    <a:lnTo>
                      <a:pt x="67252" y="4216"/>
                    </a:lnTo>
                    <a:lnTo>
                      <a:pt x="74147" y="3862"/>
                    </a:lnTo>
                    <a:lnTo>
                      <a:pt x="81160" y="3625"/>
                    </a:lnTo>
                    <a:lnTo>
                      <a:pt x="84706" y="3507"/>
                    </a:lnTo>
                    <a:lnTo>
                      <a:pt x="88251" y="3468"/>
                    </a:lnTo>
                    <a:lnTo>
                      <a:pt x="91797" y="3389"/>
                    </a:lnTo>
                    <a:close/>
                    <a:moveTo>
                      <a:pt x="90852" y="1"/>
                    </a:move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1" y="21433"/>
                    </a:lnTo>
                    <a:lnTo>
                      <a:pt x="40" y="27224"/>
                    </a:lnTo>
                    <a:lnTo>
                      <a:pt x="159" y="33016"/>
                    </a:lnTo>
                    <a:lnTo>
                      <a:pt x="356" y="38729"/>
                    </a:lnTo>
                    <a:lnTo>
                      <a:pt x="592" y="44402"/>
                    </a:lnTo>
                    <a:lnTo>
                      <a:pt x="868" y="49996"/>
                    </a:lnTo>
                    <a:lnTo>
                      <a:pt x="1222" y="55472"/>
                    </a:lnTo>
                    <a:lnTo>
                      <a:pt x="1616" y="60791"/>
                    </a:lnTo>
                    <a:lnTo>
                      <a:pt x="2050" y="65991"/>
                    </a:lnTo>
                    <a:lnTo>
                      <a:pt x="2483" y="70995"/>
                    </a:lnTo>
                    <a:lnTo>
                      <a:pt x="2956" y="75801"/>
                    </a:lnTo>
                    <a:lnTo>
                      <a:pt x="3429" y="80411"/>
                    </a:lnTo>
                    <a:lnTo>
                      <a:pt x="3901" y="84745"/>
                    </a:lnTo>
                    <a:lnTo>
                      <a:pt x="4374" y="88842"/>
                    </a:lnTo>
                    <a:lnTo>
                      <a:pt x="4847" y="92663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9206" y="94358"/>
                    </a:lnTo>
                    <a:lnTo>
                      <a:pt x="159561" y="89945"/>
                    </a:lnTo>
                    <a:lnTo>
                      <a:pt x="159876" y="85572"/>
                    </a:lnTo>
                    <a:lnTo>
                      <a:pt x="160152" y="81159"/>
                    </a:lnTo>
                    <a:lnTo>
                      <a:pt x="160388" y="76747"/>
                    </a:lnTo>
                    <a:lnTo>
                      <a:pt x="160585" y="72374"/>
                    </a:lnTo>
                    <a:lnTo>
                      <a:pt x="160782" y="68040"/>
                    </a:lnTo>
                    <a:lnTo>
                      <a:pt x="160940" y="63706"/>
                    </a:lnTo>
                    <a:lnTo>
                      <a:pt x="161176" y="55275"/>
                    </a:lnTo>
                    <a:lnTo>
                      <a:pt x="161334" y="47160"/>
                    </a:lnTo>
                    <a:lnTo>
                      <a:pt x="161452" y="39438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  <a:close/>
                  </a:path>
                </a:pathLst>
              </a:custGeom>
              <a:solidFill>
                <a:srgbClr val="92D05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" name="Google Shape;3584;p43">
                <a:extLst>
                  <a:ext uri="{FF2B5EF4-FFF2-40B4-BE49-F238E27FC236}">
                    <a16:creationId xmlns:a16="http://schemas.microsoft.com/office/drawing/2014/main" id="{0EE93C3D-4B62-AFA7-51F5-BED75FFE9CE0}"/>
                  </a:ext>
                </a:extLst>
              </p:cNvPr>
              <p:cNvSpPr/>
              <p:nvPr/>
            </p:nvSpPr>
            <p:spPr>
              <a:xfrm rot="10800000">
                <a:off x="3488340" y="2515128"/>
                <a:ext cx="2157305" cy="1465622"/>
              </a:xfrm>
              <a:custGeom>
                <a:avLst/>
                <a:gdLst/>
                <a:ahLst/>
                <a:cxnLst/>
                <a:rect l="l" t="t" r="r" b="b"/>
                <a:pathLst>
                  <a:path w="154951" h="105270" fill="none" extrusionOk="0">
                    <a:moveTo>
                      <a:pt x="79859" y="105270"/>
                    </a:moveTo>
                    <a:lnTo>
                      <a:pt x="79859" y="105270"/>
                    </a:lnTo>
                    <a:lnTo>
                      <a:pt x="72768" y="105230"/>
                    </a:lnTo>
                    <a:lnTo>
                      <a:pt x="65440" y="105112"/>
                    </a:lnTo>
                    <a:lnTo>
                      <a:pt x="57875" y="104915"/>
                    </a:lnTo>
                    <a:lnTo>
                      <a:pt x="50114" y="104639"/>
                    </a:lnTo>
                    <a:lnTo>
                      <a:pt x="42156" y="104285"/>
                    </a:lnTo>
                    <a:lnTo>
                      <a:pt x="38137" y="104048"/>
                    </a:lnTo>
                    <a:lnTo>
                      <a:pt x="34040" y="103812"/>
                    </a:lnTo>
                    <a:lnTo>
                      <a:pt x="29903" y="103536"/>
                    </a:lnTo>
                    <a:lnTo>
                      <a:pt x="25727" y="103221"/>
                    </a:lnTo>
                    <a:lnTo>
                      <a:pt x="21551" y="102906"/>
                    </a:lnTo>
                    <a:lnTo>
                      <a:pt x="17296" y="102512"/>
                    </a:lnTo>
                    <a:lnTo>
                      <a:pt x="17296" y="102512"/>
                    </a:lnTo>
                    <a:lnTo>
                      <a:pt x="16429" y="102433"/>
                    </a:lnTo>
                    <a:lnTo>
                      <a:pt x="15602" y="102236"/>
                    </a:lnTo>
                    <a:lnTo>
                      <a:pt x="14775" y="102000"/>
                    </a:lnTo>
                    <a:lnTo>
                      <a:pt x="13987" y="101685"/>
                    </a:lnTo>
                    <a:lnTo>
                      <a:pt x="13238" y="101330"/>
                    </a:lnTo>
                    <a:lnTo>
                      <a:pt x="12529" y="100897"/>
                    </a:lnTo>
                    <a:lnTo>
                      <a:pt x="11820" y="100424"/>
                    </a:lnTo>
                    <a:lnTo>
                      <a:pt x="11189" y="99872"/>
                    </a:lnTo>
                    <a:lnTo>
                      <a:pt x="10598" y="99321"/>
                    </a:lnTo>
                    <a:lnTo>
                      <a:pt x="10047" y="98690"/>
                    </a:lnTo>
                    <a:lnTo>
                      <a:pt x="9535" y="98021"/>
                    </a:lnTo>
                    <a:lnTo>
                      <a:pt x="9062" y="97312"/>
                    </a:lnTo>
                    <a:lnTo>
                      <a:pt x="8668" y="96563"/>
                    </a:lnTo>
                    <a:lnTo>
                      <a:pt x="8353" y="95775"/>
                    </a:lnTo>
                    <a:lnTo>
                      <a:pt x="8077" y="94948"/>
                    </a:lnTo>
                    <a:lnTo>
                      <a:pt x="7880" y="94120"/>
                    </a:lnTo>
                    <a:lnTo>
                      <a:pt x="7880" y="94120"/>
                    </a:lnTo>
                    <a:lnTo>
                      <a:pt x="7171" y="90575"/>
                    </a:lnTo>
                    <a:lnTo>
                      <a:pt x="6383" y="86517"/>
                    </a:lnTo>
                    <a:lnTo>
                      <a:pt x="5556" y="81947"/>
                    </a:lnTo>
                    <a:lnTo>
                      <a:pt x="4728" y="77022"/>
                    </a:lnTo>
                    <a:lnTo>
                      <a:pt x="3901" y="71703"/>
                    </a:lnTo>
                    <a:lnTo>
                      <a:pt x="3074" y="66109"/>
                    </a:lnTo>
                    <a:lnTo>
                      <a:pt x="2286" y="60278"/>
                    </a:lnTo>
                    <a:lnTo>
                      <a:pt x="1931" y="57323"/>
                    </a:lnTo>
                    <a:lnTo>
                      <a:pt x="1616" y="54290"/>
                    </a:lnTo>
                    <a:lnTo>
                      <a:pt x="1301" y="51256"/>
                    </a:lnTo>
                    <a:lnTo>
                      <a:pt x="985" y="48183"/>
                    </a:lnTo>
                    <a:lnTo>
                      <a:pt x="749" y="45110"/>
                    </a:lnTo>
                    <a:lnTo>
                      <a:pt x="513" y="42037"/>
                    </a:lnTo>
                    <a:lnTo>
                      <a:pt x="316" y="38964"/>
                    </a:lnTo>
                    <a:lnTo>
                      <a:pt x="197" y="35930"/>
                    </a:lnTo>
                    <a:lnTo>
                      <a:pt x="79" y="32857"/>
                    </a:lnTo>
                    <a:lnTo>
                      <a:pt x="0" y="29863"/>
                    </a:lnTo>
                    <a:lnTo>
                      <a:pt x="0" y="26869"/>
                    </a:lnTo>
                    <a:lnTo>
                      <a:pt x="40" y="23914"/>
                    </a:lnTo>
                    <a:lnTo>
                      <a:pt x="119" y="21038"/>
                    </a:lnTo>
                    <a:lnTo>
                      <a:pt x="276" y="18202"/>
                    </a:lnTo>
                    <a:lnTo>
                      <a:pt x="473" y="15404"/>
                    </a:lnTo>
                    <a:lnTo>
                      <a:pt x="749" y="12686"/>
                    </a:lnTo>
                    <a:lnTo>
                      <a:pt x="1104" y="10086"/>
                    </a:lnTo>
                    <a:lnTo>
                      <a:pt x="1498" y="7525"/>
                    </a:lnTo>
                    <a:lnTo>
                      <a:pt x="1498" y="7525"/>
                    </a:lnTo>
                    <a:lnTo>
                      <a:pt x="2325" y="7249"/>
                    </a:lnTo>
                    <a:lnTo>
                      <a:pt x="3152" y="6973"/>
                    </a:lnTo>
                    <a:lnTo>
                      <a:pt x="4019" y="6776"/>
                    </a:lnTo>
                    <a:lnTo>
                      <a:pt x="4886" y="6658"/>
                    </a:lnTo>
                    <a:lnTo>
                      <a:pt x="4886" y="6658"/>
                    </a:lnTo>
                    <a:lnTo>
                      <a:pt x="10086" y="5910"/>
                    </a:lnTo>
                    <a:lnTo>
                      <a:pt x="17532" y="4964"/>
                    </a:lnTo>
                    <a:lnTo>
                      <a:pt x="22024" y="4452"/>
                    </a:lnTo>
                    <a:lnTo>
                      <a:pt x="26988" y="3900"/>
                    </a:lnTo>
                    <a:lnTo>
                      <a:pt x="32306" y="3309"/>
                    </a:lnTo>
                    <a:lnTo>
                      <a:pt x="38019" y="2758"/>
                    </a:lnTo>
                    <a:lnTo>
                      <a:pt x="44047" y="2206"/>
                    </a:lnTo>
                    <a:lnTo>
                      <a:pt x="50350" y="1694"/>
                    </a:lnTo>
                    <a:lnTo>
                      <a:pt x="56890" y="1221"/>
                    </a:lnTo>
                    <a:lnTo>
                      <a:pt x="63627" y="827"/>
                    </a:lnTo>
                    <a:lnTo>
                      <a:pt x="70522" y="473"/>
                    </a:lnTo>
                    <a:lnTo>
                      <a:pt x="77535" y="236"/>
                    </a:lnTo>
                    <a:lnTo>
                      <a:pt x="81081" y="118"/>
                    </a:lnTo>
                    <a:lnTo>
                      <a:pt x="84626" y="79"/>
                    </a:lnTo>
                    <a:lnTo>
                      <a:pt x="88172" y="0"/>
                    </a:lnTo>
                    <a:lnTo>
                      <a:pt x="91718" y="0"/>
                    </a:lnTo>
                    <a:lnTo>
                      <a:pt x="91718" y="0"/>
                    </a:lnTo>
                    <a:lnTo>
                      <a:pt x="95303" y="0"/>
                    </a:lnTo>
                    <a:lnTo>
                      <a:pt x="98849" y="79"/>
                    </a:lnTo>
                    <a:lnTo>
                      <a:pt x="102395" y="158"/>
                    </a:lnTo>
                    <a:lnTo>
                      <a:pt x="105940" y="276"/>
                    </a:lnTo>
                    <a:lnTo>
                      <a:pt x="109447" y="433"/>
                    </a:lnTo>
                    <a:lnTo>
                      <a:pt x="112914" y="591"/>
                    </a:lnTo>
                    <a:lnTo>
                      <a:pt x="116341" y="827"/>
                    </a:lnTo>
                    <a:lnTo>
                      <a:pt x="119769" y="1103"/>
                    </a:lnTo>
                    <a:lnTo>
                      <a:pt x="123118" y="1418"/>
                    </a:lnTo>
                    <a:lnTo>
                      <a:pt x="126427" y="1812"/>
                    </a:lnTo>
                    <a:lnTo>
                      <a:pt x="129658" y="2206"/>
                    </a:lnTo>
                    <a:lnTo>
                      <a:pt x="132849" y="2679"/>
                    </a:lnTo>
                    <a:lnTo>
                      <a:pt x="135961" y="3191"/>
                    </a:lnTo>
                    <a:lnTo>
                      <a:pt x="138995" y="3743"/>
                    </a:lnTo>
                    <a:lnTo>
                      <a:pt x="141950" y="4334"/>
                    </a:lnTo>
                    <a:lnTo>
                      <a:pt x="144865" y="5004"/>
                    </a:lnTo>
                    <a:lnTo>
                      <a:pt x="144865" y="5004"/>
                    </a:lnTo>
                    <a:lnTo>
                      <a:pt x="145653" y="5240"/>
                    </a:lnTo>
                    <a:lnTo>
                      <a:pt x="146402" y="5516"/>
                    </a:lnTo>
                    <a:lnTo>
                      <a:pt x="147150" y="5870"/>
                    </a:lnTo>
                    <a:lnTo>
                      <a:pt x="147859" y="6264"/>
                    </a:lnTo>
                    <a:lnTo>
                      <a:pt x="148529" y="6698"/>
                    </a:lnTo>
                    <a:lnTo>
                      <a:pt x="149159" y="7210"/>
                    </a:lnTo>
                    <a:lnTo>
                      <a:pt x="149750" y="7761"/>
                    </a:lnTo>
                    <a:lnTo>
                      <a:pt x="150302" y="8313"/>
                    </a:lnTo>
                    <a:lnTo>
                      <a:pt x="150775" y="8943"/>
                    </a:lnTo>
                    <a:lnTo>
                      <a:pt x="151247" y="9613"/>
                    </a:lnTo>
                    <a:lnTo>
                      <a:pt x="151641" y="10283"/>
                    </a:lnTo>
                    <a:lnTo>
                      <a:pt x="151996" y="11031"/>
                    </a:lnTo>
                    <a:lnTo>
                      <a:pt x="152311" y="11780"/>
                    </a:lnTo>
                    <a:lnTo>
                      <a:pt x="152548" y="12528"/>
                    </a:lnTo>
                    <a:lnTo>
                      <a:pt x="152705" y="13356"/>
                    </a:lnTo>
                    <a:lnTo>
                      <a:pt x="152823" y="14144"/>
                    </a:lnTo>
                    <a:lnTo>
                      <a:pt x="152823" y="14144"/>
                    </a:lnTo>
                    <a:lnTo>
                      <a:pt x="153178" y="17296"/>
                    </a:lnTo>
                    <a:lnTo>
                      <a:pt x="153493" y="20920"/>
                    </a:lnTo>
                    <a:lnTo>
                      <a:pt x="153848" y="24939"/>
                    </a:lnTo>
                    <a:lnTo>
                      <a:pt x="154163" y="29351"/>
                    </a:lnTo>
                    <a:lnTo>
                      <a:pt x="154439" y="34079"/>
                    </a:lnTo>
                    <a:lnTo>
                      <a:pt x="154675" y="39082"/>
                    </a:lnTo>
                    <a:lnTo>
                      <a:pt x="154833" y="44322"/>
                    </a:lnTo>
                    <a:lnTo>
                      <a:pt x="154951" y="49759"/>
                    </a:lnTo>
                    <a:lnTo>
                      <a:pt x="154951" y="52556"/>
                    </a:lnTo>
                    <a:lnTo>
                      <a:pt x="154951" y="55353"/>
                    </a:lnTo>
                    <a:lnTo>
                      <a:pt x="154911" y="58190"/>
                    </a:lnTo>
                    <a:lnTo>
                      <a:pt x="154833" y="61027"/>
                    </a:lnTo>
                    <a:lnTo>
                      <a:pt x="154714" y="63903"/>
                    </a:lnTo>
                    <a:lnTo>
                      <a:pt x="154596" y="66739"/>
                    </a:lnTo>
                    <a:lnTo>
                      <a:pt x="154439" y="69615"/>
                    </a:lnTo>
                    <a:lnTo>
                      <a:pt x="154242" y="72491"/>
                    </a:lnTo>
                    <a:lnTo>
                      <a:pt x="153966" y="75328"/>
                    </a:lnTo>
                    <a:lnTo>
                      <a:pt x="153690" y="78164"/>
                    </a:lnTo>
                    <a:lnTo>
                      <a:pt x="153375" y="80962"/>
                    </a:lnTo>
                    <a:lnTo>
                      <a:pt x="152981" y="83759"/>
                    </a:lnTo>
                    <a:lnTo>
                      <a:pt x="152587" y="86477"/>
                    </a:lnTo>
                    <a:lnTo>
                      <a:pt x="152114" y="89196"/>
                    </a:lnTo>
                    <a:lnTo>
                      <a:pt x="151602" y="91875"/>
                    </a:lnTo>
                    <a:lnTo>
                      <a:pt x="151011" y="94475"/>
                    </a:lnTo>
                    <a:lnTo>
                      <a:pt x="151011" y="94475"/>
                    </a:lnTo>
                    <a:lnTo>
                      <a:pt x="150775" y="95263"/>
                    </a:lnTo>
                    <a:lnTo>
                      <a:pt x="150499" y="96051"/>
                    </a:lnTo>
                    <a:lnTo>
                      <a:pt x="150144" y="96799"/>
                    </a:lnTo>
                    <a:lnTo>
                      <a:pt x="149750" y="97548"/>
                    </a:lnTo>
                    <a:lnTo>
                      <a:pt x="149317" y="98218"/>
                    </a:lnTo>
                    <a:lnTo>
                      <a:pt x="148805" y="98848"/>
                    </a:lnTo>
                    <a:lnTo>
                      <a:pt x="148253" y="99439"/>
                    </a:lnTo>
                    <a:lnTo>
                      <a:pt x="147662" y="99991"/>
                    </a:lnTo>
                    <a:lnTo>
                      <a:pt x="147032" y="100503"/>
                    </a:lnTo>
                    <a:lnTo>
                      <a:pt x="146362" y="100975"/>
                    </a:lnTo>
                    <a:lnTo>
                      <a:pt x="145653" y="101369"/>
                    </a:lnTo>
                    <a:lnTo>
                      <a:pt x="144944" y="101724"/>
                    </a:lnTo>
                    <a:lnTo>
                      <a:pt x="144156" y="102039"/>
                    </a:lnTo>
                    <a:lnTo>
                      <a:pt x="143368" y="102276"/>
                    </a:lnTo>
                    <a:lnTo>
                      <a:pt x="142541" y="102433"/>
                    </a:lnTo>
                    <a:lnTo>
                      <a:pt x="141713" y="102551"/>
                    </a:lnTo>
                    <a:lnTo>
                      <a:pt x="141713" y="102551"/>
                    </a:lnTo>
                    <a:lnTo>
                      <a:pt x="137143" y="102945"/>
                    </a:lnTo>
                    <a:lnTo>
                      <a:pt x="131509" y="103418"/>
                    </a:lnTo>
                    <a:lnTo>
                      <a:pt x="124969" y="103851"/>
                    </a:lnTo>
                    <a:lnTo>
                      <a:pt x="117523" y="104285"/>
                    </a:lnTo>
                    <a:lnTo>
                      <a:pt x="113465" y="104482"/>
                    </a:lnTo>
                    <a:lnTo>
                      <a:pt x="109210" y="104679"/>
                    </a:lnTo>
                    <a:lnTo>
                      <a:pt x="104758" y="104836"/>
                    </a:lnTo>
                    <a:lnTo>
                      <a:pt x="100110" y="104994"/>
                    </a:lnTo>
                    <a:lnTo>
                      <a:pt x="95303" y="105112"/>
                    </a:lnTo>
                    <a:lnTo>
                      <a:pt x="90339" y="105191"/>
                    </a:lnTo>
                    <a:lnTo>
                      <a:pt x="85178" y="105230"/>
                    </a:lnTo>
                    <a:lnTo>
                      <a:pt x="79859" y="10527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" name="Google Shape;3585;p43">
                <a:extLst>
                  <a:ext uri="{FF2B5EF4-FFF2-40B4-BE49-F238E27FC236}">
                    <a16:creationId xmlns:a16="http://schemas.microsoft.com/office/drawing/2014/main" id="{F12E43AB-49F7-A6EB-ED48-2AC6CCC60056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fill="none" extrusionOk="0">
                    <a:moveTo>
                      <a:pt x="90852" y="1"/>
                    </a:moveTo>
                    <a:lnTo>
                      <a:pt x="90852" y="1"/>
                    </a:ln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40" y="16587"/>
                    </a:lnTo>
                    <a:lnTo>
                      <a:pt x="1" y="21433"/>
                    </a:lnTo>
                    <a:lnTo>
                      <a:pt x="1" y="21433"/>
                    </a:lnTo>
                    <a:lnTo>
                      <a:pt x="40" y="27224"/>
                    </a:lnTo>
                    <a:lnTo>
                      <a:pt x="159" y="33016"/>
                    </a:lnTo>
                    <a:lnTo>
                      <a:pt x="356" y="38729"/>
                    </a:lnTo>
                    <a:lnTo>
                      <a:pt x="592" y="44402"/>
                    </a:lnTo>
                    <a:lnTo>
                      <a:pt x="868" y="49996"/>
                    </a:lnTo>
                    <a:lnTo>
                      <a:pt x="1222" y="55472"/>
                    </a:lnTo>
                    <a:lnTo>
                      <a:pt x="1616" y="60791"/>
                    </a:lnTo>
                    <a:lnTo>
                      <a:pt x="2050" y="65991"/>
                    </a:lnTo>
                    <a:lnTo>
                      <a:pt x="2483" y="70995"/>
                    </a:lnTo>
                    <a:lnTo>
                      <a:pt x="2956" y="75801"/>
                    </a:lnTo>
                    <a:lnTo>
                      <a:pt x="3429" y="80411"/>
                    </a:lnTo>
                    <a:lnTo>
                      <a:pt x="3901" y="84745"/>
                    </a:lnTo>
                    <a:lnTo>
                      <a:pt x="4374" y="88842"/>
                    </a:lnTo>
                    <a:lnTo>
                      <a:pt x="4847" y="92663"/>
                    </a:lnTo>
                    <a:lnTo>
                      <a:pt x="5753" y="99361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8852" y="98691"/>
                    </a:lnTo>
                    <a:lnTo>
                      <a:pt x="159206" y="94358"/>
                    </a:lnTo>
                    <a:lnTo>
                      <a:pt x="159561" y="89945"/>
                    </a:lnTo>
                    <a:lnTo>
                      <a:pt x="159876" y="85572"/>
                    </a:lnTo>
                    <a:lnTo>
                      <a:pt x="160152" y="81159"/>
                    </a:lnTo>
                    <a:lnTo>
                      <a:pt x="160388" y="76747"/>
                    </a:lnTo>
                    <a:lnTo>
                      <a:pt x="160585" y="72374"/>
                    </a:lnTo>
                    <a:lnTo>
                      <a:pt x="160782" y="68040"/>
                    </a:lnTo>
                    <a:lnTo>
                      <a:pt x="160940" y="63706"/>
                    </a:lnTo>
                    <a:lnTo>
                      <a:pt x="161176" y="55275"/>
                    </a:lnTo>
                    <a:lnTo>
                      <a:pt x="161334" y="47160"/>
                    </a:lnTo>
                    <a:lnTo>
                      <a:pt x="161452" y="39438"/>
                    </a:lnTo>
                    <a:lnTo>
                      <a:pt x="161452" y="32228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1" name="Google Shape;3537;p41">
              <a:extLst>
                <a:ext uri="{FF2B5EF4-FFF2-40B4-BE49-F238E27FC236}">
                  <a16:creationId xmlns:a16="http://schemas.microsoft.com/office/drawing/2014/main" id="{EAAA7695-E78C-88A9-9185-C0C72E1993AA}"/>
                </a:ext>
              </a:extLst>
            </p:cNvPr>
            <p:cNvSpPr txBox="1">
              <a:spLocks/>
            </p:cNvSpPr>
            <p:nvPr/>
          </p:nvSpPr>
          <p:spPr>
            <a:xfrm>
              <a:off x="1630540" y="326263"/>
              <a:ext cx="6525080" cy="5588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000" b="0" i="0" u="none" strike="noStrike" cap="none">
                  <a:solidFill>
                    <a:schemeClr val="lt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9pPr>
            </a:lstStyle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5200"/>
                <a:buFont typeface="Fredoka One"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1.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Đâu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là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từ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ngữ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chỉ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sự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vật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?</a:t>
              </a:r>
            </a:p>
          </p:txBody>
        </p:sp>
        <p:pic>
          <p:nvPicPr>
            <p:cNvPr id="66" name="Picture 65">
              <a:hlinkClick r:id="rId8" action="ppaction://hlinksldjump"/>
              <a:extLst>
                <a:ext uri="{FF2B5EF4-FFF2-40B4-BE49-F238E27FC236}">
                  <a16:creationId xmlns:a16="http://schemas.microsoft.com/office/drawing/2014/main" id="{6555AA5A-D002-210E-9208-DA63047DC6D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05" r="4005"/>
            <a:stretch/>
          </p:blipFill>
          <p:spPr>
            <a:xfrm rot="21208351" flipH="1">
              <a:off x="256704" y="-199080"/>
              <a:ext cx="1672414" cy="1818025"/>
            </a:xfrm>
            <a:prstGeom prst="rect">
              <a:avLst/>
            </a:prstGeom>
          </p:spPr>
        </p:pic>
      </p:grpSp>
      <p:sp>
        <p:nvSpPr>
          <p:cNvPr id="86" name="Google Shape;118;p4">
            <a:extLst>
              <a:ext uri="{FF2B5EF4-FFF2-40B4-BE49-F238E27FC236}">
                <a16:creationId xmlns:a16="http://schemas.microsoft.com/office/drawing/2014/main" id="{269D10BF-52C3-DD7B-F75E-5B3364A15EAF}"/>
              </a:ext>
            </a:extLst>
          </p:cNvPr>
          <p:cNvSpPr/>
          <p:nvPr/>
        </p:nvSpPr>
        <p:spPr>
          <a:xfrm rot="20682741">
            <a:off x="4626784" y="2290822"/>
            <a:ext cx="1482037" cy="1376751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8" name="Google Shape;118;p4">
            <a:extLst>
              <a:ext uri="{FF2B5EF4-FFF2-40B4-BE49-F238E27FC236}">
                <a16:creationId xmlns:a16="http://schemas.microsoft.com/office/drawing/2014/main" id="{C9F58A0F-8C66-F4F4-4B78-6E39D172BE4E}"/>
              </a:ext>
            </a:extLst>
          </p:cNvPr>
          <p:cNvSpPr/>
          <p:nvPr/>
        </p:nvSpPr>
        <p:spPr>
          <a:xfrm rot="20682741">
            <a:off x="4673579" y="4557810"/>
            <a:ext cx="1482037" cy="1376751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9" name="Google Shape;118;p4">
            <a:extLst>
              <a:ext uri="{FF2B5EF4-FFF2-40B4-BE49-F238E27FC236}">
                <a16:creationId xmlns:a16="http://schemas.microsoft.com/office/drawing/2014/main" id="{158B543B-3F34-70AC-077D-975E2061206E}"/>
              </a:ext>
            </a:extLst>
          </p:cNvPr>
          <p:cNvSpPr/>
          <p:nvPr/>
        </p:nvSpPr>
        <p:spPr>
          <a:xfrm rot="20682741">
            <a:off x="10945073" y="2435424"/>
            <a:ext cx="1482037" cy="1376751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38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AE2717C9-DC37-9E6F-0FAA-528F43A9E2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040331" y="6316133"/>
            <a:ext cx="541867" cy="541867"/>
          </a:xfrm>
          <a:prstGeom prst="rect">
            <a:avLst/>
          </a:prstGeom>
        </p:spPr>
      </p:pic>
      <p:pic>
        <p:nvPicPr>
          <p:cNvPr id="62" name="Picture 61">
            <a:hlinkClick r:id="rId8" action="ppaction://hlinksldjump"/>
            <a:extLst>
              <a:ext uri="{FF2B5EF4-FFF2-40B4-BE49-F238E27FC236}">
                <a16:creationId xmlns:a16="http://schemas.microsoft.com/office/drawing/2014/main" id="{1B766C5A-E594-9C2F-B82E-161BCA1B1F3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5" r="4005"/>
          <a:stretch/>
        </p:blipFill>
        <p:spPr>
          <a:xfrm rot="994904" flipH="1">
            <a:off x="10493672" y="3715390"/>
            <a:ext cx="2384841" cy="25924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3448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  <p:bldLst>
      <p:bldP spid="86" grpId="0" animBg="1"/>
      <p:bldP spid="88" grpId="0" animBg="1"/>
      <p:bldP spid="8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E02247F8-DA93-0786-0FA4-EC02125FAC2B}"/>
              </a:ext>
            </a:extLst>
          </p:cNvPr>
          <p:cNvGrpSpPr/>
          <p:nvPr/>
        </p:nvGrpSpPr>
        <p:grpSpPr>
          <a:xfrm>
            <a:off x="244897" y="4577931"/>
            <a:ext cx="5763134" cy="1288257"/>
            <a:chOff x="213539" y="3516444"/>
            <a:chExt cx="4322350" cy="966193"/>
          </a:xfrm>
        </p:grpSpPr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541DE1E8-5315-AAD2-A062-33E7A87C4583}"/>
                </a:ext>
              </a:extLst>
            </p:cNvPr>
            <p:cNvGrpSpPr/>
            <p:nvPr/>
          </p:nvGrpSpPr>
          <p:grpSpPr>
            <a:xfrm>
              <a:off x="619802" y="3516444"/>
              <a:ext cx="3916087" cy="966193"/>
              <a:chOff x="129540" y="128016"/>
              <a:chExt cx="11932920" cy="1710781"/>
            </a:xfrm>
          </p:grpSpPr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6AE021BD-C32E-B18C-90F1-58C6F7A9D692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solidFill>
                <a:sysClr val="window" lastClr="FFFFFF">
                  <a:alpha val="80000"/>
                </a:sys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667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*</a:t>
                </a:r>
              </a:p>
            </p:txBody>
          </p:sp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FE67C09E-5B64-8E22-83EA-FD73AE7E5C59}"/>
                  </a:ext>
                </a:extLst>
              </p:cNvPr>
              <p:cNvSpPr txBox="1"/>
              <p:nvPr/>
            </p:nvSpPr>
            <p:spPr>
              <a:xfrm>
                <a:off x="1542012" y="206870"/>
                <a:ext cx="9664732" cy="148510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6667" b="1" i="0" u="none" strike="noStrike" kern="1200" cap="none" spc="0" normalizeH="0" baseline="0" noProof="0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Gập</a:t>
                </a:r>
                <a:r>
                  <a:rPr kumimoji="0" lang="en-US" altLang="en-US" sz="6667" b="1" i="0" u="none" strike="noStrike" kern="1200" cap="none" spc="0" normalizeH="0" baseline="0" noProof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kumimoji="0" lang="en-US" altLang="en-US" sz="6667" b="1" i="0" u="none" strike="noStrike" kern="1200" cap="none" spc="0" normalizeH="0" baseline="0" noProof="0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gềnh</a:t>
                </a:r>
                <a:endParaRPr kumimoji="0" lang="en-US" altLang="en-US" sz="6667" b="1" i="0" u="none" strike="noStrike" kern="1200" cap="none" spc="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43671B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5048999A-CCF7-9903-4990-EE04A70A2F51}"/>
                </a:ext>
              </a:extLst>
            </p:cNvPr>
            <p:cNvGrpSpPr/>
            <p:nvPr/>
          </p:nvGrpSpPr>
          <p:grpSpPr>
            <a:xfrm>
              <a:off x="213539" y="3525245"/>
              <a:ext cx="918025" cy="912332"/>
              <a:chOff x="183292" y="3240775"/>
              <a:chExt cx="1228335" cy="1224365"/>
            </a:xfrm>
          </p:grpSpPr>
          <p:grpSp>
            <p:nvGrpSpPr>
              <p:cNvPr id="31" name="Google Shape;3605;p43">
                <a:extLst>
                  <a:ext uri="{FF2B5EF4-FFF2-40B4-BE49-F238E27FC236}">
                    <a16:creationId xmlns:a16="http://schemas.microsoft.com/office/drawing/2014/main" id="{2662C93B-D5C8-AC43-6CFA-6A38D5E88B59}"/>
                  </a:ext>
                </a:extLst>
              </p:cNvPr>
              <p:cNvGrpSpPr/>
              <p:nvPr/>
            </p:nvGrpSpPr>
            <p:grpSpPr>
              <a:xfrm>
                <a:off x="183292" y="3240775"/>
                <a:ext cx="1228335" cy="1224365"/>
                <a:chOff x="3059921" y="1610749"/>
                <a:chExt cx="1225500" cy="1225500"/>
              </a:xfrm>
            </p:grpSpPr>
            <p:sp>
              <p:nvSpPr>
                <p:cNvPr id="32" name="Google Shape;3606;p43">
                  <a:extLst>
                    <a:ext uri="{FF2B5EF4-FFF2-40B4-BE49-F238E27FC236}">
                      <a16:creationId xmlns:a16="http://schemas.microsoft.com/office/drawing/2014/main" id="{816A1477-8C8A-7B38-3A9B-7BD9B1785152}"/>
                    </a:ext>
                  </a:extLst>
                </p:cNvPr>
                <p:cNvSpPr/>
                <p:nvPr/>
              </p:nvSpPr>
              <p:spPr>
                <a:xfrm>
                  <a:off x="3059921" y="1610749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66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33" name="Google Shape;3607;p43">
                  <a:extLst>
                    <a:ext uri="{FF2B5EF4-FFF2-40B4-BE49-F238E27FC236}">
                      <a16:creationId xmlns:a16="http://schemas.microsoft.com/office/drawing/2014/main" id="{B6157954-3E70-21D1-BBFF-65DA830EE862}"/>
                    </a:ext>
                  </a:extLst>
                </p:cNvPr>
                <p:cNvSpPr/>
                <p:nvPr/>
              </p:nvSpPr>
              <p:spPr>
                <a:xfrm>
                  <a:off x="3122092" y="1718933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66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</p:grpSp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88544890-1B4B-6663-ADA6-78801922CC2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048" t="-1048" r="31571" b="50944"/>
              <a:stretch/>
            </p:blipFill>
            <p:spPr>
              <a:xfrm>
                <a:off x="446032" y="3505205"/>
                <a:ext cx="858567" cy="927750"/>
              </a:xfrm>
              <a:prstGeom prst="rect">
                <a:avLst/>
              </a:prstGeom>
            </p:spPr>
          </p:pic>
        </p:grp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5FF1D0E-F169-B9EC-94CE-787B6E3F2A49}"/>
              </a:ext>
            </a:extLst>
          </p:cNvPr>
          <p:cNvGrpSpPr/>
          <p:nvPr/>
        </p:nvGrpSpPr>
        <p:grpSpPr>
          <a:xfrm>
            <a:off x="6245508" y="2257861"/>
            <a:ext cx="5826497" cy="1410793"/>
            <a:chOff x="4684130" y="1693395"/>
            <a:chExt cx="4369873" cy="1058095"/>
          </a:xfrm>
        </p:grpSpPr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05D587AB-459C-A11B-5BD7-B79D0C20355C}"/>
                </a:ext>
              </a:extLst>
            </p:cNvPr>
            <p:cNvGrpSpPr/>
            <p:nvPr/>
          </p:nvGrpSpPr>
          <p:grpSpPr>
            <a:xfrm>
              <a:off x="5066055" y="1693395"/>
              <a:ext cx="3987948" cy="1058095"/>
              <a:chOff x="129540" y="-34711"/>
              <a:chExt cx="11932920" cy="1873508"/>
            </a:xfrm>
          </p:grpSpPr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09CFA3DB-B7F3-2597-BB00-5E7732F62336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solidFill>
                <a:schemeClr val="bg2">
                  <a:alpha val="80000"/>
                </a:scheme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667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*</a:t>
                </a:r>
              </a:p>
            </p:txBody>
          </p:sp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E649C732-004C-7D6C-65CE-4829F0F70DA0}"/>
                  </a:ext>
                </a:extLst>
              </p:cNvPr>
              <p:cNvSpPr txBox="1"/>
              <p:nvPr/>
            </p:nvSpPr>
            <p:spPr>
              <a:xfrm>
                <a:off x="3558232" y="-34711"/>
                <a:ext cx="4622479" cy="148510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6667" b="1" i="0" u="none" strike="noStrike" kern="1200" cap="none" spc="0" normalizeH="0" baseline="0" noProof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Ô </a:t>
                </a:r>
                <a:r>
                  <a:rPr kumimoji="0" lang="en-US" altLang="en-US" sz="6667" b="1" i="0" u="none" strike="noStrike" kern="1200" cap="none" spc="0" normalizeH="0" baseline="0" noProof="0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tô</a:t>
                </a:r>
                <a:endParaRPr kumimoji="0" lang="en-US" altLang="en-US" sz="6667" b="1" i="0" u="none" strike="noStrike" kern="1200" cap="none" spc="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43671B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68B3C73C-0893-2677-C26E-8B9FC91D519E}"/>
                </a:ext>
              </a:extLst>
            </p:cNvPr>
            <p:cNvGrpSpPr/>
            <p:nvPr/>
          </p:nvGrpSpPr>
          <p:grpSpPr>
            <a:xfrm>
              <a:off x="4684130" y="1730750"/>
              <a:ext cx="990103" cy="988223"/>
              <a:chOff x="5304987" y="1743054"/>
              <a:chExt cx="1228335" cy="1224365"/>
            </a:xfrm>
          </p:grpSpPr>
          <p:grpSp>
            <p:nvGrpSpPr>
              <p:cNvPr id="34" name="Google Shape;3605;p43">
                <a:extLst>
                  <a:ext uri="{FF2B5EF4-FFF2-40B4-BE49-F238E27FC236}">
                    <a16:creationId xmlns:a16="http://schemas.microsoft.com/office/drawing/2014/main" id="{A424AC23-4803-A0CF-8B44-81C546CA3F45}"/>
                  </a:ext>
                </a:extLst>
              </p:cNvPr>
              <p:cNvGrpSpPr/>
              <p:nvPr/>
            </p:nvGrpSpPr>
            <p:grpSpPr>
              <a:xfrm>
                <a:off x="5304987" y="1743054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35" name="Google Shape;3606;p43">
                  <a:extLst>
                    <a:ext uri="{FF2B5EF4-FFF2-40B4-BE49-F238E27FC236}">
                      <a16:creationId xmlns:a16="http://schemas.microsoft.com/office/drawing/2014/main" id="{BB6DB16E-CDF7-4B0C-C268-06F609239B4D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66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36" name="Google Shape;3607;p43">
                  <a:extLst>
                    <a:ext uri="{FF2B5EF4-FFF2-40B4-BE49-F238E27FC236}">
                      <a16:creationId xmlns:a16="http://schemas.microsoft.com/office/drawing/2014/main" id="{98D30DBD-10AF-ABC5-6219-AC7556A498B1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66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</p:grpSp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243B3E65-C1EA-31F0-BD68-0A91D87EA53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1354" t="-1449" r="-735" b="51345"/>
              <a:stretch/>
            </p:blipFill>
            <p:spPr>
              <a:xfrm rot="21281818">
                <a:off x="5421313" y="1921213"/>
                <a:ext cx="884835" cy="956135"/>
              </a:xfrm>
              <a:prstGeom prst="rect">
                <a:avLst/>
              </a:prstGeom>
            </p:spPr>
          </p:pic>
        </p:grp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5859EE6C-990A-80F9-7446-B3ABFFE36C1D}"/>
              </a:ext>
            </a:extLst>
          </p:cNvPr>
          <p:cNvGrpSpPr/>
          <p:nvPr/>
        </p:nvGrpSpPr>
        <p:grpSpPr>
          <a:xfrm>
            <a:off x="352774" y="2353643"/>
            <a:ext cx="5990534" cy="1288256"/>
            <a:chOff x="264580" y="1765233"/>
            <a:chExt cx="4492901" cy="966192"/>
          </a:xfrm>
        </p:grpSpPr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122E8B3C-F94E-7608-1FC0-437336C2D4E5}"/>
                </a:ext>
              </a:extLst>
            </p:cNvPr>
            <p:cNvGrpSpPr/>
            <p:nvPr/>
          </p:nvGrpSpPr>
          <p:grpSpPr>
            <a:xfrm>
              <a:off x="655913" y="1765233"/>
              <a:ext cx="4101568" cy="966192"/>
              <a:chOff x="129540" y="128016"/>
              <a:chExt cx="12732929" cy="1710781"/>
            </a:xfrm>
          </p:grpSpPr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27405422-B596-98A9-D9AA-FAAE1FC0B251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solidFill>
                <a:sysClr val="window" lastClr="FFFFFF">
                  <a:alpha val="80000"/>
                </a:sys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667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*</a:t>
                </a:r>
              </a:p>
            </p:txBody>
          </p:sp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49EADB0C-1406-41D9-6C96-9EECD2981848}"/>
                  </a:ext>
                </a:extLst>
              </p:cNvPr>
              <p:cNvSpPr txBox="1"/>
              <p:nvPr/>
            </p:nvSpPr>
            <p:spPr>
              <a:xfrm>
                <a:off x="1640574" y="174274"/>
                <a:ext cx="11221895" cy="148510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6667" b="1" i="0" u="none" strike="noStrike" kern="1200" cap="none" spc="0" normalizeH="0" baseline="0" noProof="0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Máy</a:t>
                </a:r>
                <a:r>
                  <a:rPr kumimoji="0" lang="en-US" altLang="en-US" sz="6667" b="1" i="0" u="none" strike="noStrike" kern="1200" cap="none" spc="0" normalizeH="0" baseline="0" noProof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bay</a:t>
                </a:r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7B2FDAB1-82FB-B88D-A331-6C81AE4AD131}"/>
                </a:ext>
              </a:extLst>
            </p:cNvPr>
            <p:cNvGrpSpPr/>
            <p:nvPr/>
          </p:nvGrpSpPr>
          <p:grpSpPr>
            <a:xfrm>
              <a:off x="264580" y="1783360"/>
              <a:ext cx="918025" cy="912332"/>
              <a:chOff x="223256" y="1570336"/>
              <a:chExt cx="1228335" cy="1224365"/>
            </a:xfrm>
          </p:grpSpPr>
          <p:grpSp>
            <p:nvGrpSpPr>
              <p:cNvPr id="28" name="Google Shape;3605;p43">
                <a:extLst>
                  <a:ext uri="{FF2B5EF4-FFF2-40B4-BE49-F238E27FC236}">
                    <a16:creationId xmlns:a16="http://schemas.microsoft.com/office/drawing/2014/main" id="{8F21DAAA-4126-28FA-3F7F-B5464FBD7D79}"/>
                  </a:ext>
                </a:extLst>
              </p:cNvPr>
              <p:cNvGrpSpPr/>
              <p:nvPr/>
            </p:nvGrpSpPr>
            <p:grpSpPr>
              <a:xfrm>
                <a:off x="223256" y="1570336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29" name="Google Shape;3606;p43">
                  <a:extLst>
                    <a:ext uri="{FF2B5EF4-FFF2-40B4-BE49-F238E27FC236}">
                      <a16:creationId xmlns:a16="http://schemas.microsoft.com/office/drawing/2014/main" id="{41E993A4-6AA8-CFD4-EA59-9F193ECB777C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66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30" name="Google Shape;3607;p43">
                  <a:extLst>
                    <a:ext uri="{FF2B5EF4-FFF2-40B4-BE49-F238E27FC236}">
                      <a16:creationId xmlns:a16="http://schemas.microsoft.com/office/drawing/2014/main" id="{6F5930F6-EA8F-AAF9-F667-ECADDBB0D33D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66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</p:grpSp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2ADEFAD2-FA9B-2F13-F51C-496494F4239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-1991" r="64831" b="51887"/>
              <a:stretch/>
            </p:blipFill>
            <p:spPr>
              <a:xfrm>
                <a:off x="428425" y="1667516"/>
                <a:ext cx="807883" cy="947137"/>
              </a:xfrm>
              <a:prstGeom prst="rect">
                <a:avLst/>
              </a:prstGeom>
            </p:spPr>
          </p:pic>
        </p:grp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AB07A9A-DA78-BB44-97CC-598B8B83C3AF}"/>
              </a:ext>
            </a:extLst>
          </p:cNvPr>
          <p:cNvGrpSpPr/>
          <p:nvPr/>
        </p:nvGrpSpPr>
        <p:grpSpPr>
          <a:xfrm>
            <a:off x="6319414" y="4659131"/>
            <a:ext cx="5752591" cy="1317716"/>
            <a:chOff x="4739560" y="3494348"/>
            <a:chExt cx="4314443" cy="988287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0E159824-0C09-BDBF-CBDA-9408BF85F98D}"/>
                </a:ext>
              </a:extLst>
            </p:cNvPr>
            <p:cNvGrpSpPr/>
            <p:nvPr/>
          </p:nvGrpSpPr>
          <p:grpSpPr>
            <a:xfrm>
              <a:off x="5081288" y="3509810"/>
              <a:ext cx="3972715" cy="972825"/>
              <a:chOff x="129540" y="116271"/>
              <a:chExt cx="11932920" cy="1722526"/>
            </a:xfrm>
          </p:grpSpPr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50A97128-235C-FBC3-F5E3-931A523B5CD0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solidFill>
                <a:sysClr val="window" lastClr="FFFFFF">
                  <a:alpha val="80000"/>
                </a:sys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667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*</a:t>
                </a:r>
              </a:p>
            </p:txBody>
          </p: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73752A04-EA5E-A93A-65C5-9CA5555363B2}"/>
                  </a:ext>
                </a:extLst>
              </p:cNvPr>
              <p:cNvSpPr txBox="1"/>
              <p:nvPr/>
            </p:nvSpPr>
            <p:spPr>
              <a:xfrm>
                <a:off x="2352727" y="116271"/>
                <a:ext cx="8667599" cy="148510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6667" b="1" i="0" u="none" strike="noStrike" kern="1200" cap="none" spc="0" normalizeH="0" baseline="0" noProof="0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Tàu</a:t>
                </a:r>
                <a:r>
                  <a:rPr kumimoji="0" lang="en-US" altLang="en-US" sz="6667" b="1" i="0" u="none" strike="noStrike" kern="1200" cap="none" spc="0" normalizeH="0" baseline="0" noProof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kumimoji="0" lang="en-US" altLang="en-US" sz="6667" b="1" i="0" u="none" strike="noStrike" kern="1200" cap="none" spc="0" normalizeH="0" baseline="0" noProof="0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hỏa</a:t>
                </a:r>
                <a:endParaRPr kumimoji="0" lang="en-US" altLang="en-US" sz="6667" b="1" i="0" u="none" strike="noStrike" kern="1200" cap="none" spc="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43671B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DB5DBFDF-B4DD-19B6-2B88-E1EE70ECE7BF}"/>
                </a:ext>
              </a:extLst>
            </p:cNvPr>
            <p:cNvGrpSpPr/>
            <p:nvPr/>
          </p:nvGrpSpPr>
          <p:grpSpPr>
            <a:xfrm>
              <a:off x="4739560" y="3494348"/>
              <a:ext cx="1009385" cy="967608"/>
              <a:chOff x="5233286" y="3228963"/>
              <a:chExt cx="1228335" cy="1224365"/>
            </a:xfrm>
          </p:grpSpPr>
          <p:grpSp>
            <p:nvGrpSpPr>
              <p:cNvPr id="25" name="Google Shape;3605;p43">
                <a:extLst>
                  <a:ext uri="{FF2B5EF4-FFF2-40B4-BE49-F238E27FC236}">
                    <a16:creationId xmlns:a16="http://schemas.microsoft.com/office/drawing/2014/main" id="{1A79BDE6-FF95-8A61-F6A6-0FFB84DFAA57}"/>
                  </a:ext>
                </a:extLst>
              </p:cNvPr>
              <p:cNvGrpSpPr/>
              <p:nvPr/>
            </p:nvGrpSpPr>
            <p:grpSpPr>
              <a:xfrm>
                <a:off x="5233286" y="3228963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26" name="Google Shape;3606;p43">
                  <a:extLst>
                    <a:ext uri="{FF2B5EF4-FFF2-40B4-BE49-F238E27FC236}">
                      <a16:creationId xmlns:a16="http://schemas.microsoft.com/office/drawing/2014/main" id="{4EF2A05F-A485-2DAF-A280-390BCB03F30F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66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27" name="Google Shape;3607;p43">
                  <a:extLst>
                    <a:ext uri="{FF2B5EF4-FFF2-40B4-BE49-F238E27FC236}">
                      <a16:creationId xmlns:a16="http://schemas.microsoft.com/office/drawing/2014/main" id="{371D978E-AEC3-AA4E-45AB-1CE35E5C1567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66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</p:grpSp>
          <p:pic>
            <p:nvPicPr>
              <p:cNvPr id="37" name="Picture 36">
                <a:extLst>
                  <a:ext uri="{FF2B5EF4-FFF2-40B4-BE49-F238E27FC236}">
                    <a16:creationId xmlns:a16="http://schemas.microsoft.com/office/drawing/2014/main" id="{1C906E05-8EAB-CA36-6D8A-F52EE4E058D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6" t="49417" r="65744" b="-2609"/>
              <a:stretch/>
            </p:blipFill>
            <p:spPr>
              <a:xfrm rot="21345065">
                <a:off x="5431008" y="3334994"/>
                <a:ext cx="989259" cy="980682"/>
              </a:xfrm>
              <a:prstGeom prst="rect">
                <a:avLst/>
              </a:prstGeom>
            </p:spPr>
          </p:pic>
        </p:grp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A023E6D-B049-ACA0-E973-73D06CC416F0}"/>
              </a:ext>
            </a:extLst>
          </p:cNvPr>
          <p:cNvGrpSpPr/>
          <p:nvPr/>
        </p:nvGrpSpPr>
        <p:grpSpPr>
          <a:xfrm>
            <a:off x="-270174" y="-288692"/>
            <a:ext cx="13031363" cy="2424034"/>
            <a:chOff x="-202631" y="-189504"/>
            <a:chExt cx="9773522" cy="1818025"/>
          </a:xfrm>
        </p:grpSpPr>
        <p:grpSp>
          <p:nvGrpSpPr>
            <p:cNvPr id="15" name="Google Shape;3579;p43">
              <a:extLst>
                <a:ext uri="{FF2B5EF4-FFF2-40B4-BE49-F238E27FC236}">
                  <a16:creationId xmlns:a16="http://schemas.microsoft.com/office/drawing/2014/main" id="{E21ED265-735A-6F49-7E70-97082C546DF2}"/>
                </a:ext>
              </a:extLst>
            </p:cNvPr>
            <p:cNvGrpSpPr/>
            <p:nvPr/>
          </p:nvGrpSpPr>
          <p:grpSpPr>
            <a:xfrm>
              <a:off x="646746" y="192450"/>
              <a:ext cx="8221471" cy="1336219"/>
              <a:chOff x="3374500" y="2400975"/>
              <a:chExt cx="2395004" cy="1696203"/>
            </a:xfrm>
          </p:grpSpPr>
          <p:sp>
            <p:nvSpPr>
              <p:cNvPr id="16" name="Google Shape;3580;p43">
                <a:extLst>
                  <a:ext uri="{FF2B5EF4-FFF2-40B4-BE49-F238E27FC236}">
                    <a16:creationId xmlns:a16="http://schemas.microsoft.com/office/drawing/2014/main" id="{E3234B8D-54C0-C413-90FE-CD58EC1E7EB0}"/>
                  </a:ext>
                </a:extLst>
              </p:cNvPr>
              <p:cNvSpPr/>
              <p:nvPr/>
            </p:nvSpPr>
            <p:spPr>
              <a:xfrm rot="10800000">
                <a:off x="3374500" y="2400975"/>
                <a:ext cx="2395004" cy="1696203"/>
              </a:xfrm>
              <a:custGeom>
                <a:avLst/>
                <a:gdLst/>
                <a:ahLst/>
                <a:cxnLst/>
                <a:rect l="l" t="t" r="r" b="b"/>
                <a:pathLst>
                  <a:path w="170001" h="120399" extrusionOk="0">
                    <a:moveTo>
                      <a:pt x="93411" y="0"/>
                    </a:moveTo>
                    <a:lnTo>
                      <a:pt x="88487" y="39"/>
                    </a:lnTo>
                    <a:lnTo>
                      <a:pt x="83601" y="118"/>
                    </a:lnTo>
                    <a:lnTo>
                      <a:pt x="78756" y="197"/>
                    </a:lnTo>
                    <a:lnTo>
                      <a:pt x="73949" y="355"/>
                    </a:lnTo>
                    <a:lnTo>
                      <a:pt x="69221" y="512"/>
                    </a:lnTo>
                    <a:lnTo>
                      <a:pt x="64572" y="709"/>
                    </a:lnTo>
                    <a:lnTo>
                      <a:pt x="60002" y="906"/>
                    </a:lnTo>
                    <a:lnTo>
                      <a:pt x="55511" y="1143"/>
                    </a:lnTo>
                    <a:lnTo>
                      <a:pt x="51138" y="1379"/>
                    </a:lnTo>
                    <a:lnTo>
                      <a:pt x="42746" y="1930"/>
                    </a:lnTo>
                    <a:lnTo>
                      <a:pt x="34867" y="2482"/>
                    </a:lnTo>
                    <a:lnTo>
                      <a:pt x="27578" y="3112"/>
                    </a:lnTo>
                    <a:lnTo>
                      <a:pt x="20999" y="3664"/>
                    </a:lnTo>
                    <a:lnTo>
                      <a:pt x="15207" y="4255"/>
                    </a:lnTo>
                    <a:lnTo>
                      <a:pt x="14419" y="4334"/>
                    </a:lnTo>
                    <a:lnTo>
                      <a:pt x="13632" y="4452"/>
                    </a:lnTo>
                    <a:lnTo>
                      <a:pt x="12844" y="4649"/>
                    </a:lnTo>
                    <a:lnTo>
                      <a:pt x="12095" y="4846"/>
                    </a:lnTo>
                    <a:lnTo>
                      <a:pt x="11346" y="5082"/>
                    </a:lnTo>
                    <a:lnTo>
                      <a:pt x="10637" y="5358"/>
                    </a:lnTo>
                    <a:lnTo>
                      <a:pt x="9928" y="5634"/>
                    </a:lnTo>
                    <a:lnTo>
                      <a:pt x="9219" y="5988"/>
                    </a:lnTo>
                    <a:lnTo>
                      <a:pt x="8549" y="6343"/>
                    </a:lnTo>
                    <a:lnTo>
                      <a:pt x="7919" y="6737"/>
                    </a:lnTo>
                    <a:lnTo>
                      <a:pt x="7289" y="7131"/>
                    </a:lnTo>
                    <a:lnTo>
                      <a:pt x="6658" y="7604"/>
                    </a:lnTo>
                    <a:lnTo>
                      <a:pt x="6067" y="8076"/>
                    </a:lnTo>
                    <a:lnTo>
                      <a:pt x="5516" y="8549"/>
                    </a:lnTo>
                    <a:lnTo>
                      <a:pt x="4964" y="9061"/>
                    </a:lnTo>
                    <a:lnTo>
                      <a:pt x="4452" y="9613"/>
                    </a:lnTo>
                    <a:lnTo>
                      <a:pt x="3940" y="10165"/>
                    </a:lnTo>
                    <a:lnTo>
                      <a:pt x="3467" y="10755"/>
                    </a:lnTo>
                    <a:lnTo>
                      <a:pt x="3034" y="11386"/>
                    </a:lnTo>
                    <a:lnTo>
                      <a:pt x="2600" y="12016"/>
                    </a:lnTo>
                    <a:lnTo>
                      <a:pt x="2206" y="12647"/>
                    </a:lnTo>
                    <a:lnTo>
                      <a:pt x="1852" y="13316"/>
                    </a:lnTo>
                    <a:lnTo>
                      <a:pt x="1537" y="13986"/>
                    </a:lnTo>
                    <a:lnTo>
                      <a:pt x="1221" y="14695"/>
                    </a:lnTo>
                    <a:lnTo>
                      <a:pt x="946" y="15404"/>
                    </a:lnTo>
                    <a:lnTo>
                      <a:pt x="709" y="16153"/>
                    </a:lnTo>
                    <a:lnTo>
                      <a:pt x="512" y="16901"/>
                    </a:lnTo>
                    <a:lnTo>
                      <a:pt x="355" y="17650"/>
                    </a:lnTo>
                    <a:lnTo>
                      <a:pt x="197" y="18438"/>
                    </a:lnTo>
                    <a:lnTo>
                      <a:pt x="118" y="19187"/>
                    </a:lnTo>
                    <a:lnTo>
                      <a:pt x="39" y="19974"/>
                    </a:lnTo>
                    <a:lnTo>
                      <a:pt x="0" y="20802"/>
                    </a:lnTo>
                    <a:lnTo>
                      <a:pt x="0" y="26908"/>
                    </a:lnTo>
                    <a:lnTo>
                      <a:pt x="39" y="32976"/>
                    </a:lnTo>
                    <a:lnTo>
                      <a:pt x="197" y="39043"/>
                    </a:lnTo>
                    <a:lnTo>
                      <a:pt x="394" y="45031"/>
                    </a:lnTo>
                    <a:lnTo>
                      <a:pt x="670" y="50941"/>
                    </a:lnTo>
                    <a:lnTo>
                      <a:pt x="1024" y="56772"/>
                    </a:lnTo>
                    <a:lnTo>
                      <a:pt x="1418" y="62445"/>
                    </a:lnTo>
                    <a:lnTo>
                      <a:pt x="1812" y="68000"/>
                    </a:lnTo>
                    <a:lnTo>
                      <a:pt x="2285" y="73358"/>
                    </a:lnTo>
                    <a:lnTo>
                      <a:pt x="2758" y="78519"/>
                    </a:lnTo>
                    <a:lnTo>
                      <a:pt x="3270" y="83483"/>
                    </a:lnTo>
                    <a:lnTo>
                      <a:pt x="3782" y="88171"/>
                    </a:lnTo>
                    <a:lnTo>
                      <a:pt x="4294" y="92623"/>
                    </a:lnTo>
                    <a:lnTo>
                      <a:pt x="4806" y="96799"/>
                    </a:lnTo>
                    <a:lnTo>
                      <a:pt x="5752" y="104167"/>
                    </a:lnTo>
                    <a:lnTo>
                      <a:pt x="5870" y="104915"/>
                    </a:lnTo>
                    <a:lnTo>
                      <a:pt x="6028" y="105664"/>
                    </a:lnTo>
                    <a:lnTo>
                      <a:pt x="6225" y="106373"/>
                    </a:lnTo>
                    <a:lnTo>
                      <a:pt x="6422" y="107082"/>
                    </a:lnTo>
                    <a:lnTo>
                      <a:pt x="6658" y="107752"/>
                    </a:lnTo>
                    <a:lnTo>
                      <a:pt x="6934" y="108422"/>
                    </a:lnTo>
                    <a:lnTo>
                      <a:pt x="7210" y="109091"/>
                    </a:lnTo>
                    <a:lnTo>
                      <a:pt x="7525" y="109722"/>
                    </a:lnTo>
                    <a:lnTo>
                      <a:pt x="7879" y="110352"/>
                    </a:lnTo>
                    <a:lnTo>
                      <a:pt x="8273" y="110982"/>
                    </a:lnTo>
                    <a:lnTo>
                      <a:pt x="8667" y="111573"/>
                    </a:lnTo>
                    <a:lnTo>
                      <a:pt x="9061" y="112164"/>
                    </a:lnTo>
                    <a:lnTo>
                      <a:pt x="9534" y="112716"/>
                    </a:lnTo>
                    <a:lnTo>
                      <a:pt x="9968" y="113228"/>
                    </a:lnTo>
                    <a:lnTo>
                      <a:pt x="10480" y="113740"/>
                    </a:lnTo>
                    <a:lnTo>
                      <a:pt x="10992" y="114252"/>
                    </a:lnTo>
                    <a:lnTo>
                      <a:pt x="11504" y="114725"/>
                    </a:lnTo>
                    <a:lnTo>
                      <a:pt x="12056" y="115158"/>
                    </a:lnTo>
                    <a:lnTo>
                      <a:pt x="12647" y="115592"/>
                    </a:lnTo>
                    <a:lnTo>
                      <a:pt x="13238" y="116025"/>
                    </a:lnTo>
                    <a:lnTo>
                      <a:pt x="13829" y="116380"/>
                    </a:lnTo>
                    <a:lnTo>
                      <a:pt x="14459" y="116734"/>
                    </a:lnTo>
                    <a:lnTo>
                      <a:pt x="15089" y="117050"/>
                    </a:lnTo>
                    <a:lnTo>
                      <a:pt x="15720" y="117365"/>
                    </a:lnTo>
                    <a:lnTo>
                      <a:pt x="16389" y="117640"/>
                    </a:lnTo>
                    <a:lnTo>
                      <a:pt x="17059" y="117877"/>
                    </a:lnTo>
                    <a:lnTo>
                      <a:pt x="17768" y="118113"/>
                    </a:lnTo>
                    <a:lnTo>
                      <a:pt x="18477" y="118271"/>
                    </a:lnTo>
                    <a:lnTo>
                      <a:pt x="19187" y="118428"/>
                    </a:lnTo>
                    <a:lnTo>
                      <a:pt x="19935" y="118547"/>
                    </a:lnTo>
                    <a:lnTo>
                      <a:pt x="20644" y="118665"/>
                    </a:lnTo>
                    <a:lnTo>
                      <a:pt x="21393" y="118704"/>
                    </a:lnTo>
                    <a:lnTo>
                      <a:pt x="26239" y="118980"/>
                    </a:lnTo>
                    <a:lnTo>
                      <a:pt x="31085" y="119256"/>
                    </a:lnTo>
                    <a:lnTo>
                      <a:pt x="35931" y="119453"/>
                    </a:lnTo>
                    <a:lnTo>
                      <a:pt x="40776" y="119650"/>
                    </a:lnTo>
                    <a:lnTo>
                      <a:pt x="45622" y="119807"/>
                    </a:lnTo>
                    <a:lnTo>
                      <a:pt x="50429" y="119965"/>
                    </a:lnTo>
                    <a:lnTo>
                      <a:pt x="60002" y="120201"/>
                    </a:lnTo>
                    <a:lnTo>
                      <a:pt x="69418" y="120319"/>
                    </a:lnTo>
                    <a:lnTo>
                      <a:pt x="78677" y="120398"/>
                    </a:lnTo>
                    <a:lnTo>
                      <a:pt x="87699" y="120359"/>
                    </a:lnTo>
                    <a:lnTo>
                      <a:pt x="96445" y="120280"/>
                    </a:lnTo>
                    <a:lnTo>
                      <a:pt x="104876" y="120162"/>
                    </a:lnTo>
                    <a:lnTo>
                      <a:pt x="112953" y="120004"/>
                    </a:lnTo>
                    <a:lnTo>
                      <a:pt x="120635" y="119807"/>
                    </a:lnTo>
                    <a:lnTo>
                      <a:pt x="127845" y="119610"/>
                    </a:lnTo>
                    <a:lnTo>
                      <a:pt x="134582" y="119335"/>
                    </a:lnTo>
                    <a:lnTo>
                      <a:pt x="140807" y="119098"/>
                    </a:lnTo>
                    <a:lnTo>
                      <a:pt x="151405" y="118625"/>
                    </a:lnTo>
                    <a:lnTo>
                      <a:pt x="152193" y="118547"/>
                    </a:lnTo>
                    <a:lnTo>
                      <a:pt x="152980" y="118468"/>
                    </a:lnTo>
                    <a:lnTo>
                      <a:pt x="153729" y="118350"/>
                    </a:lnTo>
                    <a:lnTo>
                      <a:pt x="154478" y="118153"/>
                    </a:lnTo>
                    <a:lnTo>
                      <a:pt x="155187" y="117995"/>
                    </a:lnTo>
                    <a:lnTo>
                      <a:pt x="155935" y="117759"/>
                    </a:lnTo>
                    <a:lnTo>
                      <a:pt x="156644" y="117483"/>
                    </a:lnTo>
                    <a:lnTo>
                      <a:pt x="157314" y="117207"/>
                    </a:lnTo>
                    <a:lnTo>
                      <a:pt x="157984" y="116892"/>
                    </a:lnTo>
                    <a:lnTo>
                      <a:pt x="158654" y="116537"/>
                    </a:lnTo>
                    <a:lnTo>
                      <a:pt x="159323" y="116183"/>
                    </a:lnTo>
                    <a:lnTo>
                      <a:pt x="159914" y="115789"/>
                    </a:lnTo>
                    <a:lnTo>
                      <a:pt x="160545" y="115355"/>
                    </a:lnTo>
                    <a:lnTo>
                      <a:pt x="161136" y="114922"/>
                    </a:lnTo>
                    <a:lnTo>
                      <a:pt x="161687" y="114449"/>
                    </a:lnTo>
                    <a:lnTo>
                      <a:pt x="162239" y="113937"/>
                    </a:lnTo>
                    <a:lnTo>
                      <a:pt x="162751" y="113425"/>
                    </a:lnTo>
                    <a:lnTo>
                      <a:pt x="163263" y="112873"/>
                    </a:lnTo>
                    <a:lnTo>
                      <a:pt x="163736" y="112322"/>
                    </a:lnTo>
                    <a:lnTo>
                      <a:pt x="164169" y="111731"/>
                    </a:lnTo>
                    <a:lnTo>
                      <a:pt x="164603" y="111101"/>
                    </a:lnTo>
                    <a:lnTo>
                      <a:pt x="164997" y="110470"/>
                    </a:lnTo>
                    <a:lnTo>
                      <a:pt x="165351" y="109840"/>
                    </a:lnTo>
                    <a:lnTo>
                      <a:pt x="165706" y="109170"/>
                    </a:lnTo>
                    <a:lnTo>
                      <a:pt x="166021" y="108500"/>
                    </a:lnTo>
                    <a:lnTo>
                      <a:pt x="166297" y="107791"/>
                    </a:lnTo>
                    <a:lnTo>
                      <a:pt x="166573" y="107082"/>
                    </a:lnTo>
                    <a:lnTo>
                      <a:pt x="166770" y="106373"/>
                    </a:lnTo>
                    <a:lnTo>
                      <a:pt x="166967" y="105624"/>
                    </a:lnTo>
                    <a:lnTo>
                      <a:pt x="167124" y="104876"/>
                    </a:lnTo>
                    <a:lnTo>
                      <a:pt x="167242" y="104088"/>
                    </a:lnTo>
                    <a:lnTo>
                      <a:pt x="167321" y="103339"/>
                    </a:lnTo>
                    <a:lnTo>
                      <a:pt x="167833" y="97548"/>
                    </a:lnTo>
                    <a:lnTo>
                      <a:pt x="168267" y="91678"/>
                    </a:lnTo>
                    <a:lnTo>
                      <a:pt x="168661" y="85847"/>
                    </a:lnTo>
                    <a:lnTo>
                      <a:pt x="168976" y="79977"/>
                    </a:lnTo>
                    <a:lnTo>
                      <a:pt x="169252" y="74185"/>
                    </a:lnTo>
                    <a:lnTo>
                      <a:pt x="169449" y="68433"/>
                    </a:lnTo>
                    <a:lnTo>
                      <a:pt x="169646" y="62760"/>
                    </a:lnTo>
                    <a:lnTo>
                      <a:pt x="169764" y="57244"/>
                    </a:lnTo>
                    <a:lnTo>
                      <a:pt x="169882" y="51847"/>
                    </a:lnTo>
                    <a:lnTo>
                      <a:pt x="169921" y="46607"/>
                    </a:lnTo>
                    <a:lnTo>
                      <a:pt x="169961" y="41604"/>
                    </a:lnTo>
                    <a:lnTo>
                      <a:pt x="170000" y="36797"/>
                    </a:lnTo>
                    <a:lnTo>
                      <a:pt x="169961" y="28012"/>
                    </a:lnTo>
                    <a:lnTo>
                      <a:pt x="169843" y="20447"/>
                    </a:lnTo>
                    <a:lnTo>
                      <a:pt x="169843" y="19699"/>
                    </a:lnTo>
                    <a:lnTo>
                      <a:pt x="169764" y="18950"/>
                    </a:lnTo>
                    <a:lnTo>
                      <a:pt x="169685" y="18202"/>
                    </a:lnTo>
                    <a:lnTo>
                      <a:pt x="169527" y="17492"/>
                    </a:lnTo>
                    <a:lnTo>
                      <a:pt x="169370" y="16783"/>
                    </a:lnTo>
                    <a:lnTo>
                      <a:pt x="169212" y="16074"/>
                    </a:lnTo>
                    <a:lnTo>
                      <a:pt x="168976" y="15365"/>
                    </a:lnTo>
                    <a:lnTo>
                      <a:pt x="168739" y="14695"/>
                    </a:lnTo>
                    <a:lnTo>
                      <a:pt x="168464" y="14025"/>
                    </a:lnTo>
                    <a:lnTo>
                      <a:pt x="168148" y="13356"/>
                    </a:lnTo>
                    <a:lnTo>
                      <a:pt x="167833" y="12725"/>
                    </a:lnTo>
                    <a:lnTo>
                      <a:pt x="167479" y="12095"/>
                    </a:lnTo>
                    <a:lnTo>
                      <a:pt x="167085" y="11465"/>
                    </a:lnTo>
                    <a:lnTo>
                      <a:pt x="166691" y="10874"/>
                    </a:lnTo>
                    <a:lnTo>
                      <a:pt x="166257" y="10322"/>
                    </a:lnTo>
                    <a:lnTo>
                      <a:pt x="165785" y="9771"/>
                    </a:lnTo>
                    <a:lnTo>
                      <a:pt x="165312" y="9219"/>
                    </a:lnTo>
                    <a:lnTo>
                      <a:pt x="164800" y="8707"/>
                    </a:lnTo>
                    <a:lnTo>
                      <a:pt x="164288" y="8234"/>
                    </a:lnTo>
                    <a:lnTo>
                      <a:pt x="163736" y="7761"/>
                    </a:lnTo>
                    <a:lnTo>
                      <a:pt x="163184" y="7289"/>
                    </a:lnTo>
                    <a:lnTo>
                      <a:pt x="162593" y="6895"/>
                    </a:lnTo>
                    <a:lnTo>
                      <a:pt x="162002" y="6461"/>
                    </a:lnTo>
                    <a:lnTo>
                      <a:pt x="161372" y="6107"/>
                    </a:lnTo>
                    <a:lnTo>
                      <a:pt x="160742" y="5752"/>
                    </a:lnTo>
                    <a:lnTo>
                      <a:pt x="160072" y="5437"/>
                    </a:lnTo>
                    <a:lnTo>
                      <a:pt x="159402" y="5161"/>
                    </a:lnTo>
                    <a:lnTo>
                      <a:pt x="158732" y="4885"/>
                    </a:lnTo>
                    <a:lnTo>
                      <a:pt x="158023" y="4649"/>
                    </a:lnTo>
                    <a:lnTo>
                      <a:pt x="157314" y="4452"/>
                    </a:lnTo>
                    <a:lnTo>
                      <a:pt x="156566" y="4294"/>
                    </a:lnTo>
                    <a:lnTo>
                      <a:pt x="155817" y="4137"/>
                    </a:lnTo>
                    <a:lnTo>
                      <a:pt x="151405" y="3428"/>
                    </a:lnTo>
                    <a:lnTo>
                      <a:pt x="146834" y="2837"/>
                    </a:lnTo>
                    <a:lnTo>
                      <a:pt x="142225" y="2285"/>
                    </a:lnTo>
                    <a:lnTo>
                      <a:pt x="137537" y="1812"/>
                    </a:lnTo>
                    <a:lnTo>
                      <a:pt x="132770" y="1379"/>
                    </a:lnTo>
                    <a:lnTo>
                      <a:pt x="127924" y="1024"/>
                    </a:lnTo>
                    <a:lnTo>
                      <a:pt x="123078" y="709"/>
                    </a:lnTo>
                    <a:lnTo>
                      <a:pt x="118153" y="473"/>
                    </a:lnTo>
                    <a:lnTo>
                      <a:pt x="113228" y="276"/>
                    </a:lnTo>
                    <a:lnTo>
                      <a:pt x="108264" y="158"/>
                    </a:lnTo>
                    <a:lnTo>
                      <a:pt x="103300" y="39"/>
                    </a:lnTo>
                    <a:lnTo>
                      <a:pt x="98336" y="0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422B24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7" name="Google Shape;3581;p43">
                <a:extLst>
                  <a:ext uri="{FF2B5EF4-FFF2-40B4-BE49-F238E27FC236}">
                    <a16:creationId xmlns:a16="http://schemas.microsoft.com/office/drawing/2014/main" id="{39CC1EDF-03DE-12D5-162D-2E1D5A099F2A}"/>
                  </a:ext>
                </a:extLst>
              </p:cNvPr>
              <p:cNvSpPr/>
              <p:nvPr/>
            </p:nvSpPr>
            <p:spPr>
              <a:xfrm rot="10800000">
                <a:off x="3448299" y="2416583"/>
                <a:ext cx="2247815" cy="1557233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extrusionOk="0">
                    <a:moveTo>
                      <a:pt x="90852" y="1"/>
                    </a:move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1" y="19660"/>
                    </a:lnTo>
                    <a:lnTo>
                      <a:pt x="1" y="22694"/>
                    </a:lnTo>
                    <a:lnTo>
                      <a:pt x="40" y="28800"/>
                    </a:lnTo>
                    <a:lnTo>
                      <a:pt x="198" y="34868"/>
                    </a:lnTo>
                    <a:lnTo>
                      <a:pt x="434" y="40895"/>
                    </a:lnTo>
                    <a:lnTo>
                      <a:pt x="710" y="46844"/>
                    </a:lnTo>
                    <a:lnTo>
                      <a:pt x="1065" y="52636"/>
                    </a:lnTo>
                    <a:lnTo>
                      <a:pt x="1419" y="58348"/>
                    </a:lnTo>
                    <a:lnTo>
                      <a:pt x="1853" y="63864"/>
                    </a:lnTo>
                    <a:lnTo>
                      <a:pt x="2325" y="69183"/>
                    </a:lnTo>
                    <a:lnTo>
                      <a:pt x="2798" y="74344"/>
                    </a:lnTo>
                    <a:lnTo>
                      <a:pt x="3310" y="79229"/>
                    </a:lnTo>
                    <a:lnTo>
                      <a:pt x="3822" y="83878"/>
                    </a:lnTo>
                    <a:lnTo>
                      <a:pt x="4335" y="88212"/>
                    </a:lnTo>
                    <a:lnTo>
                      <a:pt x="4807" y="92270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9324" y="92900"/>
                    </a:lnTo>
                    <a:lnTo>
                      <a:pt x="159758" y="87030"/>
                    </a:lnTo>
                    <a:lnTo>
                      <a:pt x="160152" y="81159"/>
                    </a:lnTo>
                    <a:lnTo>
                      <a:pt x="160467" y="75289"/>
                    </a:lnTo>
                    <a:lnTo>
                      <a:pt x="160743" y="69498"/>
                    </a:lnTo>
                    <a:lnTo>
                      <a:pt x="160940" y="63706"/>
                    </a:lnTo>
                    <a:lnTo>
                      <a:pt x="161137" y="58073"/>
                    </a:lnTo>
                    <a:lnTo>
                      <a:pt x="161255" y="52518"/>
                    </a:lnTo>
                    <a:lnTo>
                      <a:pt x="161334" y="47160"/>
                    </a:lnTo>
                    <a:lnTo>
                      <a:pt x="161412" y="41959"/>
                    </a:lnTo>
                    <a:lnTo>
                      <a:pt x="161452" y="36995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  <a:close/>
                  </a:path>
                </a:pathLst>
              </a:custGeom>
              <a:solidFill>
                <a:srgbClr val="CCFF3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8" name="Google Shape;3582;p43">
                <a:extLst>
                  <a:ext uri="{FF2B5EF4-FFF2-40B4-BE49-F238E27FC236}">
                    <a16:creationId xmlns:a16="http://schemas.microsoft.com/office/drawing/2014/main" id="{C3D328A6-A152-42F1-0FFA-423A100AFFD5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fill="none" extrusionOk="0">
                    <a:moveTo>
                      <a:pt x="158852" y="98691"/>
                    </a:moveTo>
                    <a:lnTo>
                      <a:pt x="158852" y="98691"/>
                    </a:lnTo>
                    <a:lnTo>
                      <a:pt x="158773" y="99243"/>
                    </a:lnTo>
                    <a:lnTo>
                      <a:pt x="158694" y="99834"/>
                    </a:lnTo>
                    <a:lnTo>
                      <a:pt x="158576" y="100385"/>
                    </a:lnTo>
                    <a:lnTo>
                      <a:pt x="158418" y="100937"/>
                    </a:lnTo>
                    <a:lnTo>
                      <a:pt x="158261" y="101488"/>
                    </a:lnTo>
                    <a:lnTo>
                      <a:pt x="158064" y="102001"/>
                    </a:lnTo>
                    <a:lnTo>
                      <a:pt x="157867" y="102513"/>
                    </a:lnTo>
                    <a:lnTo>
                      <a:pt x="157630" y="103025"/>
                    </a:lnTo>
                    <a:lnTo>
                      <a:pt x="157355" y="103537"/>
                    </a:lnTo>
                    <a:lnTo>
                      <a:pt x="157079" y="104010"/>
                    </a:lnTo>
                    <a:lnTo>
                      <a:pt x="156764" y="104483"/>
                    </a:lnTo>
                    <a:lnTo>
                      <a:pt x="156448" y="104916"/>
                    </a:lnTo>
                    <a:lnTo>
                      <a:pt x="156133" y="105389"/>
                    </a:lnTo>
                    <a:lnTo>
                      <a:pt x="155779" y="105783"/>
                    </a:lnTo>
                    <a:lnTo>
                      <a:pt x="155385" y="106216"/>
                    </a:lnTo>
                    <a:lnTo>
                      <a:pt x="154991" y="106610"/>
                    </a:lnTo>
                    <a:lnTo>
                      <a:pt x="154597" y="106965"/>
                    </a:lnTo>
                    <a:lnTo>
                      <a:pt x="154163" y="107319"/>
                    </a:lnTo>
                    <a:lnTo>
                      <a:pt x="153730" y="107674"/>
                    </a:lnTo>
                    <a:lnTo>
                      <a:pt x="153297" y="107989"/>
                    </a:lnTo>
                    <a:lnTo>
                      <a:pt x="152824" y="108265"/>
                    </a:lnTo>
                    <a:lnTo>
                      <a:pt x="152351" y="108541"/>
                    </a:lnTo>
                    <a:lnTo>
                      <a:pt x="151839" y="108816"/>
                    </a:lnTo>
                    <a:lnTo>
                      <a:pt x="151327" y="109053"/>
                    </a:lnTo>
                    <a:lnTo>
                      <a:pt x="150815" y="109250"/>
                    </a:lnTo>
                    <a:lnTo>
                      <a:pt x="150302" y="109447"/>
                    </a:lnTo>
                    <a:lnTo>
                      <a:pt x="149751" y="109604"/>
                    </a:lnTo>
                    <a:lnTo>
                      <a:pt x="149199" y="109762"/>
                    </a:lnTo>
                    <a:lnTo>
                      <a:pt x="148648" y="109880"/>
                    </a:lnTo>
                    <a:lnTo>
                      <a:pt x="148096" y="109998"/>
                    </a:lnTo>
                    <a:lnTo>
                      <a:pt x="147505" y="110038"/>
                    </a:lnTo>
                    <a:lnTo>
                      <a:pt x="146954" y="110077"/>
                    </a:lnTo>
                    <a:lnTo>
                      <a:pt x="146954" y="110077"/>
                    </a:lnTo>
                    <a:lnTo>
                      <a:pt x="140571" y="110392"/>
                    </a:lnTo>
                    <a:lnTo>
                      <a:pt x="133401" y="110707"/>
                    </a:lnTo>
                    <a:lnTo>
                      <a:pt x="125482" y="111023"/>
                    </a:lnTo>
                    <a:lnTo>
                      <a:pt x="116933" y="111298"/>
                    </a:lnTo>
                    <a:lnTo>
                      <a:pt x="107792" y="111535"/>
                    </a:lnTo>
                    <a:lnTo>
                      <a:pt x="98140" y="111692"/>
                    </a:lnTo>
                    <a:lnTo>
                      <a:pt x="88015" y="111811"/>
                    </a:lnTo>
                    <a:lnTo>
                      <a:pt x="77456" y="111850"/>
                    </a:lnTo>
                    <a:lnTo>
                      <a:pt x="77456" y="111850"/>
                    </a:lnTo>
                    <a:lnTo>
                      <a:pt x="69459" y="111850"/>
                    </a:lnTo>
                    <a:lnTo>
                      <a:pt x="61540" y="111771"/>
                    </a:lnTo>
                    <a:lnTo>
                      <a:pt x="53818" y="111614"/>
                    </a:lnTo>
                    <a:lnTo>
                      <a:pt x="46214" y="111456"/>
                    </a:lnTo>
                    <a:lnTo>
                      <a:pt x="38768" y="111220"/>
                    </a:lnTo>
                    <a:lnTo>
                      <a:pt x="31480" y="110944"/>
                    </a:lnTo>
                    <a:lnTo>
                      <a:pt x="24349" y="110589"/>
                    </a:lnTo>
                    <a:lnTo>
                      <a:pt x="17415" y="110195"/>
                    </a:lnTo>
                    <a:lnTo>
                      <a:pt x="17415" y="110195"/>
                    </a:lnTo>
                    <a:lnTo>
                      <a:pt x="16863" y="110156"/>
                    </a:lnTo>
                    <a:lnTo>
                      <a:pt x="16311" y="110077"/>
                    </a:lnTo>
                    <a:lnTo>
                      <a:pt x="15760" y="109998"/>
                    </a:lnTo>
                    <a:lnTo>
                      <a:pt x="15208" y="109880"/>
                    </a:lnTo>
                    <a:lnTo>
                      <a:pt x="14696" y="109762"/>
                    </a:lnTo>
                    <a:lnTo>
                      <a:pt x="14184" y="109565"/>
                    </a:lnTo>
                    <a:lnTo>
                      <a:pt x="13199" y="109210"/>
                    </a:lnTo>
                    <a:lnTo>
                      <a:pt x="12214" y="108738"/>
                    </a:lnTo>
                    <a:lnTo>
                      <a:pt x="11308" y="108186"/>
                    </a:lnTo>
                    <a:lnTo>
                      <a:pt x="10441" y="107556"/>
                    </a:lnTo>
                    <a:lnTo>
                      <a:pt x="9653" y="106886"/>
                    </a:lnTo>
                    <a:lnTo>
                      <a:pt x="8905" y="106098"/>
                    </a:lnTo>
                    <a:lnTo>
                      <a:pt x="8196" y="105310"/>
                    </a:lnTo>
                    <a:lnTo>
                      <a:pt x="7605" y="104443"/>
                    </a:lnTo>
                    <a:lnTo>
                      <a:pt x="7053" y="103498"/>
                    </a:lnTo>
                    <a:lnTo>
                      <a:pt x="6620" y="102513"/>
                    </a:lnTo>
                    <a:lnTo>
                      <a:pt x="6423" y="102040"/>
                    </a:lnTo>
                    <a:lnTo>
                      <a:pt x="6226" y="101488"/>
                    </a:lnTo>
                    <a:lnTo>
                      <a:pt x="6068" y="100976"/>
                    </a:lnTo>
                    <a:lnTo>
                      <a:pt x="5950" y="100464"/>
                    </a:lnTo>
                    <a:lnTo>
                      <a:pt x="5832" y="99913"/>
                    </a:lnTo>
                    <a:lnTo>
                      <a:pt x="5753" y="99361"/>
                    </a:lnTo>
                    <a:lnTo>
                      <a:pt x="5753" y="99361"/>
                    </a:lnTo>
                    <a:lnTo>
                      <a:pt x="4807" y="92270"/>
                    </a:lnTo>
                    <a:lnTo>
                      <a:pt x="4335" y="88212"/>
                    </a:lnTo>
                    <a:lnTo>
                      <a:pt x="3822" y="83878"/>
                    </a:lnTo>
                    <a:lnTo>
                      <a:pt x="3310" y="79229"/>
                    </a:lnTo>
                    <a:lnTo>
                      <a:pt x="2798" y="74344"/>
                    </a:lnTo>
                    <a:lnTo>
                      <a:pt x="2325" y="69183"/>
                    </a:lnTo>
                    <a:lnTo>
                      <a:pt x="1853" y="63864"/>
                    </a:lnTo>
                    <a:lnTo>
                      <a:pt x="1419" y="58348"/>
                    </a:lnTo>
                    <a:lnTo>
                      <a:pt x="1065" y="52636"/>
                    </a:lnTo>
                    <a:lnTo>
                      <a:pt x="710" y="46844"/>
                    </a:lnTo>
                    <a:lnTo>
                      <a:pt x="434" y="40895"/>
                    </a:lnTo>
                    <a:lnTo>
                      <a:pt x="198" y="34868"/>
                    </a:lnTo>
                    <a:lnTo>
                      <a:pt x="40" y="28800"/>
                    </a:lnTo>
                    <a:lnTo>
                      <a:pt x="1" y="22694"/>
                    </a:lnTo>
                    <a:lnTo>
                      <a:pt x="1" y="19660"/>
                    </a:lnTo>
                    <a:lnTo>
                      <a:pt x="40" y="16587"/>
                    </a:lnTo>
                    <a:lnTo>
                      <a:pt x="40" y="16587"/>
                    </a:lnTo>
                    <a:lnTo>
                      <a:pt x="80" y="15720"/>
                    </a:lnTo>
                    <a:lnTo>
                      <a:pt x="159" y="14893"/>
                    </a:lnTo>
                    <a:lnTo>
                      <a:pt x="316" y="14066"/>
                    </a:lnTo>
                    <a:lnTo>
                      <a:pt x="513" y="13278"/>
                    </a:lnTo>
                    <a:lnTo>
                      <a:pt x="513" y="13278"/>
                    </a:lnTo>
                    <a:lnTo>
                      <a:pt x="671" y="12687"/>
                    </a:lnTo>
                    <a:lnTo>
                      <a:pt x="907" y="12135"/>
                    </a:lnTo>
                    <a:lnTo>
                      <a:pt x="1143" y="11584"/>
                    </a:lnTo>
                    <a:lnTo>
                      <a:pt x="1380" y="11032"/>
                    </a:lnTo>
                    <a:lnTo>
                      <a:pt x="1656" y="10520"/>
                    </a:lnTo>
                    <a:lnTo>
                      <a:pt x="1971" y="10008"/>
                    </a:lnTo>
                    <a:lnTo>
                      <a:pt x="2286" y="9535"/>
                    </a:lnTo>
                    <a:lnTo>
                      <a:pt x="2641" y="9023"/>
                    </a:lnTo>
                    <a:lnTo>
                      <a:pt x="3035" y="8590"/>
                    </a:lnTo>
                    <a:lnTo>
                      <a:pt x="3429" y="8156"/>
                    </a:lnTo>
                    <a:lnTo>
                      <a:pt x="3862" y="7723"/>
                    </a:lnTo>
                    <a:lnTo>
                      <a:pt x="4295" y="7329"/>
                    </a:lnTo>
                    <a:lnTo>
                      <a:pt x="4729" y="6935"/>
                    </a:lnTo>
                    <a:lnTo>
                      <a:pt x="5201" y="6580"/>
                    </a:lnTo>
                    <a:lnTo>
                      <a:pt x="5714" y="6226"/>
                    </a:lnTo>
                    <a:lnTo>
                      <a:pt x="6186" y="5911"/>
                    </a:lnTo>
                    <a:lnTo>
                      <a:pt x="6186" y="5911"/>
                    </a:lnTo>
                    <a:lnTo>
                      <a:pt x="6777" y="5595"/>
                    </a:lnTo>
                    <a:lnTo>
                      <a:pt x="7408" y="5280"/>
                    </a:lnTo>
                    <a:lnTo>
                      <a:pt x="7999" y="5044"/>
                    </a:lnTo>
                    <a:lnTo>
                      <a:pt x="8668" y="4807"/>
                    </a:lnTo>
                    <a:lnTo>
                      <a:pt x="9299" y="4610"/>
                    </a:lnTo>
                    <a:lnTo>
                      <a:pt x="9968" y="4453"/>
                    </a:lnTo>
                    <a:lnTo>
                      <a:pt x="10678" y="4335"/>
                    </a:lnTo>
                    <a:lnTo>
                      <a:pt x="11347" y="4216"/>
                    </a:lnTo>
                    <a:lnTo>
                      <a:pt x="11347" y="4216"/>
                    </a:lnTo>
                    <a:lnTo>
                      <a:pt x="18006" y="3586"/>
                    </a:lnTo>
                    <a:lnTo>
                      <a:pt x="25924" y="2916"/>
                    </a:lnTo>
                    <a:lnTo>
                      <a:pt x="34947" y="2207"/>
                    </a:lnTo>
                    <a:lnTo>
                      <a:pt x="39832" y="1853"/>
                    </a:lnTo>
                    <a:lnTo>
                      <a:pt x="44914" y="1537"/>
                    </a:lnTo>
                    <a:lnTo>
                      <a:pt x="50193" y="1222"/>
                    </a:lnTo>
                    <a:lnTo>
                      <a:pt x="55670" y="946"/>
                    </a:lnTo>
                    <a:lnTo>
                      <a:pt x="61264" y="671"/>
                    </a:lnTo>
                    <a:lnTo>
                      <a:pt x="67016" y="434"/>
                    </a:lnTo>
                    <a:lnTo>
                      <a:pt x="72847" y="277"/>
                    </a:lnTo>
                    <a:lnTo>
                      <a:pt x="78796" y="119"/>
                    </a:lnTo>
                    <a:lnTo>
                      <a:pt x="84784" y="40"/>
                    </a:lnTo>
                    <a:lnTo>
                      <a:pt x="90852" y="1"/>
                    </a:lnTo>
                    <a:lnTo>
                      <a:pt x="90852" y="1"/>
                    </a:lnTo>
                    <a:lnTo>
                      <a:pt x="95225" y="40"/>
                    </a:lnTo>
                    <a:lnTo>
                      <a:pt x="99480" y="80"/>
                    </a:lnTo>
                    <a:lnTo>
                      <a:pt x="103695" y="159"/>
                    </a:lnTo>
                    <a:lnTo>
                      <a:pt x="107832" y="277"/>
                    </a:lnTo>
                    <a:lnTo>
                      <a:pt x="111890" y="395"/>
                    </a:lnTo>
                    <a:lnTo>
                      <a:pt x="115830" y="592"/>
                    </a:lnTo>
                    <a:lnTo>
                      <a:pt x="119730" y="789"/>
                    </a:lnTo>
                    <a:lnTo>
                      <a:pt x="123551" y="1025"/>
                    </a:lnTo>
                    <a:lnTo>
                      <a:pt x="127255" y="1301"/>
                    </a:lnTo>
                    <a:lnTo>
                      <a:pt x="130879" y="1616"/>
                    </a:lnTo>
                    <a:lnTo>
                      <a:pt x="134425" y="1931"/>
                    </a:lnTo>
                    <a:lnTo>
                      <a:pt x="137892" y="2325"/>
                    </a:lnTo>
                    <a:lnTo>
                      <a:pt x="141280" y="2719"/>
                    </a:lnTo>
                    <a:lnTo>
                      <a:pt x="144550" y="3153"/>
                    </a:lnTo>
                    <a:lnTo>
                      <a:pt x="147781" y="3586"/>
                    </a:lnTo>
                    <a:lnTo>
                      <a:pt x="150893" y="4098"/>
                    </a:lnTo>
                    <a:lnTo>
                      <a:pt x="150893" y="4098"/>
                    </a:lnTo>
                    <a:lnTo>
                      <a:pt x="151445" y="4177"/>
                    </a:lnTo>
                    <a:lnTo>
                      <a:pt x="151957" y="4335"/>
                    </a:lnTo>
                    <a:lnTo>
                      <a:pt x="152509" y="4492"/>
                    </a:lnTo>
                    <a:lnTo>
                      <a:pt x="153021" y="4650"/>
                    </a:lnTo>
                    <a:lnTo>
                      <a:pt x="153533" y="4847"/>
                    </a:lnTo>
                    <a:lnTo>
                      <a:pt x="154045" y="5044"/>
                    </a:lnTo>
                    <a:lnTo>
                      <a:pt x="154518" y="5280"/>
                    </a:lnTo>
                    <a:lnTo>
                      <a:pt x="155030" y="5556"/>
                    </a:lnTo>
                    <a:lnTo>
                      <a:pt x="155936" y="6147"/>
                    </a:lnTo>
                    <a:lnTo>
                      <a:pt x="156764" y="6777"/>
                    </a:lnTo>
                    <a:lnTo>
                      <a:pt x="157591" y="7486"/>
                    </a:lnTo>
                    <a:lnTo>
                      <a:pt x="158300" y="8274"/>
                    </a:lnTo>
                    <a:lnTo>
                      <a:pt x="158970" y="9102"/>
                    </a:lnTo>
                    <a:lnTo>
                      <a:pt x="159561" y="10008"/>
                    </a:lnTo>
                    <a:lnTo>
                      <a:pt x="160073" y="10953"/>
                    </a:lnTo>
                    <a:lnTo>
                      <a:pt x="160506" y="11938"/>
                    </a:lnTo>
                    <a:lnTo>
                      <a:pt x="160664" y="12450"/>
                    </a:lnTo>
                    <a:lnTo>
                      <a:pt x="160861" y="12963"/>
                    </a:lnTo>
                    <a:lnTo>
                      <a:pt x="160979" y="13514"/>
                    </a:lnTo>
                    <a:lnTo>
                      <a:pt x="161097" y="14066"/>
                    </a:lnTo>
                    <a:lnTo>
                      <a:pt x="161215" y="14578"/>
                    </a:lnTo>
                    <a:lnTo>
                      <a:pt x="161255" y="15169"/>
                    </a:lnTo>
                    <a:lnTo>
                      <a:pt x="161334" y="15720"/>
                    </a:lnTo>
                    <a:lnTo>
                      <a:pt x="161334" y="16272"/>
                    </a:lnTo>
                    <a:lnTo>
                      <a:pt x="161334" y="16272"/>
                    </a:lnTo>
                    <a:lnTo>
                      <a:pt x="161412" y="23600"/>
                    </a:lnTo>
                    <a:lnTo>
                      <a:pt x="161452" y="32228"/>
                    </a:lnTo>
                    <a:lnTo>
                      <a:pt x="161452" y="36995"/>
                    </a:lnTo>
                    <a:lnTo>
                      <a:pt x="161412" y="41959"/>
                    </a:lnTo>
                    <a:lnTo>
                      <a:pt x="161334" y="47160"/>
                    </a:lnTo>
                    <a:lnTo>
                      <a:pt x="161255" y="52518"/>
                    </a:lnTo>
                    <a:lnTo>
                      <a:pt x="161137" y="58073"/>
                    </a:lnTo>
                    <a:lnTo>
                      <a:pt x="160940" y="63706"/>
                    </a:lnTo>
                    <a:lnTo>
                      <a:pt x="160743" y="69498"/>
                    </a:lnTo>
                    <a:lnTo>
                      <a:pt x="160467" y="75289"/>
                    </a:lnTo>
                    <a:lnTo>
                      <a:pt x="160152" y="81159"/>
                    </a:lnTo>
                    <a:lnTo>
                      <a:pt x="159758" y="87030"/>
                    </a:lnTo>
                    <a:lnTo>
                      <a:pt x="159324" y="92900"/>
                    </a:lnTo>
                    <a:lnTo>
                      <a:pt x="158852" y="9869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9" name="Google Shape;3583;p43">
                <a:extLst>
                  <a:ext uri="{FF2B5EF4-FFF2-40B4-BE49-F238E27FC236}">
                    <a16:creationId xmlns:a16="http://schemas.microsoft.com/office/drawing/2014/main" id="{1358F90A-0275-7962-4CD5-473BDBECC0DF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extrusionOk="0">
                    <a:moveTo>
                      <a:pt x="98928" y="3389"/>
                    </a:moveTo>
                    <a:lnTo>
                      <a:pt x="102474" y="3468"/>
                    </a:lnTo>
                    <a:lnTo>
                      <a:pt x="106020" y="3547"/>
                    </a:lnTo>
                    <a:lnTo>
                      <a:pt x="109565" y="3665"/>
                    </a:lnTo>
                    <a:lnTo>
                      <a:pt x="113072" y="3822"/>
                    </a:lnTo>
                    <a:lnTo>
                      <a:pt x="116539" y="3980"/>
                    </a:lnTo>
                    <a:lnTo>
                      <a:pt x="119966" y="4216"/>
                    </a:lnTo>
                    <a:lnTo>
                      <a:pt x="123394" y="4492"/>
                    </a:lnTo>
                    <a:lnTo>
                      <a:pt x="126743" y="4807"/>
                    </a:lnTo>
                    <a:lnTo>
                      <a:pt x="130052" y="5201"/>
                    </a:lnTo>
                    <a:lnTo>
                      <a:pt x="133283" y="5595"/>
                    </a:lnTo>
                    <a:lnTo>
                      <a:pt x="136474" y="6068"/>
                    </a:lnTo>
                    <a:lnTo>
                      <a:pt x="139586" y="6580"/>
                    </a:lnTo>
                    <a:lnTo>
                      <a:pt x="142620" y="7132"/>
                    </a:lnTo>
                    <a:lnTo>
                      <a:pt x="145575" y="7723"/>
                    </a:lnTo>
                    <a:lnTo>
                      <a:pt x="148490" y="8393"/>
                    </a:lnTo>
                    <a:lnTo>
                      <a:pt x="149278" y="8629"/>
                    </a:lnTo>
                    <a:lnTo>
                      <a:pt x="150027" y="8905"/>
                    </a:lnTo>
                    <a:lnTo>
                      <a:pt x="150775" y="9259"/>
                    </a:lnTo>
                    <a:lnTo>
                      <a:pt x="151484" y="9653"/>
                    </a:lnTo>
                    <a:lnTo>
                      <a:pt x="152154" y="10087"/>
                    </a:lnTo>
                    <a:lnTo>
                      <a:pt x="152784" y="10599"/>
                    </a:lnTo>
                    <a:lnTo>
                      <a:pt x="153375" y="11150"/>
                    </a:lnTo>
                    <a:lnTo>
                      <a:pt x="153927" y="11702"/>
                    </a:lnTo>
                    <a:lnTo>
                      <a:pt x="154400" y="12332"/>
                    </a:lnTo>
                    <a:lnTo>
                      <a:pt x="154872" y="13002"/>
                    </a:lnTo>
                    <a:lnTo>
                      <a:pt x="155266" y="13672"/>
                    </a:lnTo>
                    <a:lnTo>
                      <a:pt x="155621" y="14420"/>
                    </a:lnTo>
                    <a:lnTo>
                      <a:pt x="155936" y="15169"/>
                    </a:lnTo>
                    <a:lnTo>
                      <a:pt x="156173" y="15917"/>
                    </a:lnTo>
                    <a:lnTo>
                      <a:pt x="156330" y="16745"/>
                    </a:lnTo>
                    <a:lnTo>
                      <a:pt x="156448" y="17533"/>
                    </a:lnTo>
                    <a:lnTo>
                      <a:pt x="156803" y="20685"/>
                    </a:lnTo>
                    <a:lnTo>
                      <a:pt x="157118" y="24309"/>
                    </a:lnTo>
                    <a:lnTo>
                      <a:pt x="157473" y="28328"/>
                    </a:lnTo>
                    <a:lnTo>
                      <a:pt x="157788" y="32740"/>
                    </a:lnTo>
                    <a:lnTo>
                      <a:pt x="158064" y="37468"/>
                    </a:lnTo>
                    <a:lnTo>
                      <a:pt x="158300" y="42471"/>
                    </a:lnTo>
                    <a:lnTo>
                      <a:pt x="158458" y="47711"/>
                    </a:lnTo>
                    <a:lnTo>
                      <a:pt x="158576" y="53148"/>
                    </a:lnTo>
                    <a:lnTo>
                      <a:pt x="158576" y="55945"/>
                    </a:lnTo>
                    <a:lnTo>
                      <a:pt x="158576" y="58742"/>
                    </a:lnTo>
                    <a:lnTo>
                      <a:pt x="158536" y="61579"/>
                    </a:lnTo>
                    <a:lnTo>
                      <a:pt x="158458" y="64416"/>
                    </a:lnTo>
                    <a:lnTo>
                      <a:pt x="158339" y="67292"/>
                    </a:lnTo>
                    <a:lnTo>
                      <a:pt x="158221" y="70128"/>
                    </a:lnTo>
                    <a:lnTo>
                      <a:pt x="158064" y="73004"/>
                    </a:lnTo>
                    <a:lnTo>
                      <a:pt x="157867" y="75880"/>
                    </a:lnTo>
                    <a:lnTo>
                      <a:pt x="157591" y="78717"/>
                    </a:lnTo>
                    <a:lnTo>
                      <a:pt x="157315" y="81553"/>
                    </a:lnTo>
                    <a:lnTo>
                      <a:pt x="157000" y="84351"/>
                    </a:lnTo>
                    <a:lnTo>
                      <a:pt x="156606" y="87148"/>
                    </a:lnTo>
                    <a:lnTo>
                      <a:pt x="156212" y="89866"/>
                    </a:lnTo>
                    <a:lnTo>
                      <a:pt x="155739" y="92585"/>
                    </a:lnTo>
                    <a:lnTo>
                      <a:pt x="155227" y="95264"/>
                    </a:lnTo>
                    <a:lnTo>
                      <a:pt x="154636" y="97864"/>
                    </a:lnTo>
                    <a:lnTo>
                      <a:pt x="154400" y="98652"/>
                    </a:lnTo>
                    <a:lnTo>
                      <a:pt x="154124" y="99440"/>
                    </a:lnTo>
                    <a:lnTo>
                      <a:pt x="153769" y="100188"/>
                    </a:lnTo>
                    <a:lnTo>
                      <a:pt x="153375" y="100937"/>
                    </a:lnTo>
                    <a:lnTo>
                      <a:pt x="152942" y="101607"/>
                    </a:lnTo>
                    <a:lnTo>
                      <a:pt x="152430" y="102237"/>
                    </a:lnTo>
                    <a:lnTo>
                      <a:pt x="151878" y="102828"/>
                    </a:lnTo>
                    <a:lnTo>
                      <a:pt x="151287" y="103380"/>
                    </a:lnTo>
                    <a:lnTo>
                      <a:pt x="150657" y="103892"/>
                    </a:lnTo>
                    <a:lnTo>
                      <a:pt x="149987" y="104364"/>
                    </a:lnTo>
                    <a:lnTo>
                      <a:pt x="149278" y="104758"/>
                    </a:lnTo>
                    <a:lnTo>
                      <a:pt x="148569" y="105113"/>
                    </a:lnTo>
                    <a:lnTo>
                      <a:pt x="147781" y="105428"/>
                    </a:lnTo>
                    <a:lnTo>
                      <a:pt x="146993" y="105665"/>
                    </a:lnTo>
                    <a:lnTo>
                      <a:pt x="146166" y="105822"/>
                    </a:lnTo>
                    <a:lnTo>
                      <a:pt x="145338" y="105940"/>
                    </a:lnTo>
                    <a:lnTo>
                      <a:pt x="140768" y="106334"/>
                    </a:lnTo>
                    <a:lnTo>
                      <a:pt x="135134" y="106807"/>
                    </a:lnTo>
                    <a:lnTo>
                      <a:pt x="128594" y="107240"/>
                    </a:lnTo>
                    <a:lnTo>
                      <a:pt x="121148" y="107674"/>
                    </a:lnTo>
                    <a:lnTo>
                      <a:pt x="117090" y="107871"/>
                    </a:lnTo>
                    <a:lnTo>
                      <a:pt x="112835" y="108068"/>
                    </a:lnTo>
                    <a:lnTo>
                      <a:pt x="108383" y="108225"/>
                    </a:lnTo>
                    <a:lnTo>
                      <a:pt x="103735" y="108383"/>
                    </a:lnTo>
                    <a:lnTo>
                      <a:pt x="98928" y="108501"/>
                    </a:lnTo>
                    <a:lnTo>
                      <a:pt x="93964" y="108580"/>
                    </a:lnTo>
                    <a:lnTo>
                      <a:pt x="88803" y="108619"/>
                    </a:lnTo>
                    <a:lnTo>
                      <a:pt x="83484" y="108659"/>
                    </a:lnTo>
                    <a:lnTo>
                      <a:pt x="76393" y="108619"/>
                    </a:lnTo>
                    <a:lnTo>
                      <a:pt x="69065" y="108501"/>
                    </a:lnTo>
                    <a:lnTo>
                      <a:pt x="61500" y="108304"/>
                    </a:lnTo>
                    <a:lnTo>
                      <a:pt x="53739" y="108028"/>
                    </a:lnTo>
                    <a:lnTo>
                      <a:pt x="45781" y="107674"/>
                    </a:lnTo>
                    <a:lnTo>
                      <a:pt x="41762" y="107437"/>
                    </a:lnTo>
                    <a:lnTo>
                      <a:pt x="37665" y="107201"/>
                    </a:lnTo>
                    <a:lnTo>
                      <a:pt x="33528" y="106925"/>
                    </a:lnTo>
                    <a:lnTo>
                      <a:pt x="29352" y="106610"/>
                    </a:lnTo>
                    <a:lnTo>
                      <a:pt x="25176" y="106295"/>
                    </a:lnTo>
                    <a:lnTo>
                      <a:pt x="20921" y="105901"/>
                    </a:lnTo>
                    <a:lnTo>
                      <a:pt x="20054" y="105822"/>
                    </a:lnTo>
                    <a:lnTo>
                      <a:pt x="19227" y="105625"/>
                    </a:lnTo>
                    <a:lnTo>
                      <a:pt x="18400" y="105389"/>
                    </a:lnTo>
                    <a:lnTo>
                      <a:pt x="17612" y="105074"/>
                    </a:lnTo>
                    <a:lnTo>
                      <a:pt x="16863" y="104719"/>
                    </a:lnTo>
                    <a:lnTo>
                      <a:pt x="16154" y="104286"/>
                    </a:lnTo>
                    <a:lnTo>
                      <a:pt x="15445" y="103813"/>
                    </a:lnTo>
                    <a:lnTo>
                      <a:pt x="14814" y="103261"/>
                    </a:lnTo>
                    <a:lnTo>
                      <a:pt x="14223" y="102710"/>
                    </a:lnTo>
                    <a:lnTo>
                      <a:pt x="13672" y="102079"/>
                    </a:lnTo>
                    <a:lnTo>
                      <a:pt x="13160" y="101410"/>
                    </a:lnTo>
                    <a:lnTo>
                      <a:pt x="12687" y="100701"/>
                    </a:lnTo>
                    <a:lnTo>
                      <a:pt x="12293" y="99952"/>
                    </a:lnTo>
                    <a:lnTo>
                      <a:pt x="11978" y="99164"/>
                    </a:lnTo>
                    <a:lnTo>
                      <a:pt x="11702" y="98337"/>
                    </a:lnTo>
                    <a:lnTo>
                      <a:pt x="11505" y="97509"/>
                    </a:lnTo>
                    <a:lnTo>
                      <a:pt x="10796" y="93964"/>
                    </a:lnTo>
                    <a:lnTo>
                      <a:pt x="10008" y="89906"/>
                    </a:lnTo>
                    <a:lnTo>
                      <a:pt x="9181" y="85336"/>
                    </a:lnTo>
                    <a:lnTo>
                      <a:pt x="8353" y="80411"/>
                    </a:lnTo>
                    <a:lnTo>
                      <a:pt x="7526" y="75092"/>
                    </a:lnTo>
                    <a:lnTo>
                      <a:pt x="6699" y="69498"/>
                    </a:lnTo>
                    <a:lnTo>
                      <a:pt x="5911" y="63667"/>
                    </a:lnTo>
                    <a:lnTo>
                      <a:pt x="5556" y="60712"/>
                    </a:lnTo>
                    <a:lnTo>
                      <a:pt x="5241" y="57679"/>
                    </a:lnTo>
                    <a:lnTo>
                      <a:pt x="4926" y="54645"/>
                    </a:lnTo>
                    <a:lnTo>
                      <a:pt x="4610" y="51572"/>
                    </a:lnTo>
                    <a:lnTo>
                      <a:pt x="4374" y="48499"/>
                    </a:lnTo>
                    <a:lnTo>
                      <a:pt x="4138" y="45426"/>
                    </a:lnTo>
                    <a:lnTo>
                      <a:pt x="3941" y="42353"/>
                    </a:lnTo>
                    <a:lnTo>
                      <a:pt x="3822" y="39319"/>
                    </a:lnTo>
                    <a:lnTo>
                      <a:pt x="3704" y="36246"/>
                    </a:lnTo>
                    <a:lnTo>
                      <a:pt x="3625" y="33252"/>
                    </a:lnTo>
                    <a:lnTo>
                      <a:pt x="3625" y="30258"/>
                    </a:lnTo>
                    <a:lnTo>
                      <a:pt x="3665" y="27303"/>
                    </a:lnTo>
                    <a:lnTo>
                      <a:pt x="3744" y="24427"/>
                    </a:lnTo>
                    <a:lnTo>
                      <a:pt x="3901" y="21591"/>
                    </a:lnTo>
                    <a:lnTo>
                      <a:pt x="4098" y="18793"/>
                    </a:lnTo>
                    <a:lnTo>
                      <a:pt x="4374" y="16075"/>
                    </a:lnTo>
                    <a:lnTo>
                      <a:pt x="4729" y="13475"/>
                    </a:lnTo>
                    <a:lnTo>
                      <a:pt x="5123" y="10914"/>
                    </a:lnTo>
                    <a:lnTo>
                      <a:pt x="5950" y="10638"/>
                    </a:lnTo>
                    <a:lnTo>
                      <a:pt x="6777" y="10362"/>
                    </a:lnTo>
                    <a:lnTo>
                      <a:pt x="7644" y="10165"/>
                    </a:lnTo>
                    <a:lnTo>
                      <a:pt x="8511" y="10047"/>
                    </a:lnTo>
                    <a:lnTo>
                      <a:pt x="13711" y="9299"/>
                    </a:lnTo>
                    <a:lnTo>
                      <a:pt x="21157" y="8353"/>
                    </a:lnTo>
                    <a:lnTo>
                      <a:pt x="25649" y="7841"/>
                    </a:lnTo>
                    <a:lnTo>
                      <a:pt x="30613" y="7289"/>
                    </a:lnTo>
                    <a:lnTo>
                      <a:pt x="35931" y="6698"/>
                    </a:lnTo>
                    <a:lnTo>
                      <a:pt x="41644" y="6147"/>
                    </a:lnTo>
                    <a:lnTo>
                      <a:pt x="47672" y="5595"/>
                    </a:lnTo>
                    <a:lnTo>
                      <a:pt x="53975" y="5083"/>
                    </a:lnTo>
                    <a:lnTo>
                      <a:pt x="60515" y="4610"/>
                    </a:lnTo>
                    <a:lnTo>
                      <a:pt x="67252" y="4216"/>
                    </a:lnTo>
                    <a:lnTo>
                      <a:pt x="74147" y="3862"/>
                    </a:lnTo>
                    <a:lnTo>
                      <a:pt x="81160" y="3625"/>
                    </a:lnTo>
                    <a:lnTo>
                      <a:pt x="84706" y="3507"/>
                    </a:lnTo>
                    <a:lnTo>
                      <a:pt x="88251" y="3468"/>
                    </a:lnTo>
                    <a:lnTo>
                      <a:pt x="91797" y="3389"/>
                    </a:lnTo>
                    <a:close/>
                    <a:moveTo>
                      <a:pt x="90852" y="1"/>
                    </a:move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1" y="21433"/>
                    </a:lnTo>
                    <a:lnTo>
                      <a:pt x="40" y="27224"/>
                    </a:lnTo>
                    <a:lnTo>
                      <a:pt x="159" y="33016"/>
                    </a:lnTo>
                    <a:lnTo>
                      <a:pt x="356" y="38729"/>
                    </a:lnTo>
                    <a:lnTo>
                      <a:pt x="592" y="44402"/>
                    </a:lnTo>
                    <a:lnTo>
                      <a:pt x="868" y="49996"/>
                    </a:lnTo>
                    <a:lnTo>
                      <a:pt x="1222" y="55472"/>
                    </a:lnTo>
                    <a:lnTo>
                      <a:pt x="1616" y="60791"/>
                    </a:lnTo>
                    <a:lnTo>
                      <a:pt x="2050" y="65991"/>
                    </a:lnTo>
                    <a:lnTo>
                      <a:pt x="2483" y="70995"/>
                    </a:lnTo>
                    <a:lnTo>
                      <a:pt x="2956" y="75801"/>
                    </a:lnTo>
                    <a:lnTo>
                      <a:pt x="3429" y="80411"/>
                    </a:lnTo>
                    <a:lnTo>
                      <a:pt x="3901" y="84745"/>
                    </a:lnTo>
                    <a:lnTo>
                      <a:pt x="4374" y="88842"/>
                    </a:lnTo>
                    <a:lnTo>
                      <a:pt x="4847" y="92663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9206" y="94358"/>
                    </a:lnTo>
                    <a:lnTo>
                      <a:pt x="159561" y="89945"/>
                    </a:lnTo>
                    <a:lnTo>
                      <a:pt x="159876" y="85572"/>
                    </a:lnTo>
                    <a:lnTo>
                      <a:pt x="160152" y="81159"/>
                    </a:lnTo>
                    <a:lnTo>
                      <a:pt x="160388" y="76747"/>
                    </a:lnTo>
                    <a:lnTo>
                      <a:pt x="160585" y="72374"/>
                    </a:lnTo>
                    <a:lnTo>
                      <a:pt x="160782" y="68040"/>
                    </a:lnTo>
                    <a:lnTo>
                      <a:pt x="160940" y="63706"/>
                    </a:lnTo>
                    <a:lnTo>
                      <a:pt x="161176" y="55275"/>
                    </a:lnTo>
                    <a:lnTo>
                      <a:pt x="161334" y="47160"/>
                    </a:lnTo>
                    <a:lnTo>
                      <a:pt x="161452" y="39438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  <a:close/>
                  </a:path>
                </a:pathLst>
              </a:custGeom>
              <a:solidFill>
                <a:srgbClr val="92D05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0" name="Google Shape;3584;p43">
                <a:extLst>
                  <a:ext uri="{FF2B5EF4-FFF2-40B4-BE49-F238E27FC236}">
                    <a16:creationId xmlns:a16="http://schemas.microsoft.com/office/drawing/2014/main" id="{0EE93C3D-4B62-AFA7-51F5-BED75FFE9CE0}"/>
                  </a:ext>
                </a:extLst>
              </p:cNvPr>
              <p:cNvSpPr/>
              <p:nvPr/>
            </p:nvSpPr>
            <p:spPr>
              <a:xfrm rot="10800000">
                <a:off x="3488340" y="2515128"/>
                <a:ext cx="2157305" cy="1465622"/>
              </a:xfrm>
              <a:custGeom>
                <a:avLst/>
                <a:gdLst/>
                <a:ahLst/>
                <a:cxnLst/>
                <a:rect l="l" t="t" r="r" b="b"/>
                <a:pathLst>
                  <a:path w="154951" h="105270" fill="none" extrusionOk="0">
                    <a:moveTo>
                      <a:pt x="79859" y="105270"/>
                    </a:moveTo>
                    <a:lnTo>
                      <a:pt x="79859" y="105270"/>
                    </a:lnTo>
                    <a:lnTo>
                      <a:pt x="72768" y="105230"/>
                    </a:lnTo>
                    <a:lnTo>
                      <a:pt x="65440" y="105112"/>
                    </a:lnTo>
                    <a:lnTo>
                      <a:pt x="57875" y="104915"/>
                    </a:lnTo>
                    <a:lnTo>
                      <a:pt x="50114" y="104639"/>
                    </a:lnTo>
                    <a:lnTo>
                      <a:pt x="42156" y="104285"/>
                    </a:lnTo>
                    <a:lnTo>
                      <a:pt x="38137" y="104048"/>
                    </a:lnTo>
                    <a:lnTo>
                      <a:pt x="34040" y="103812"/>
                    </a:lnTo>
                    <a:lnTo>
                      <a:pt x="29903" y="103536"/>
                    </a:lnTo>
                    <a:lnTo>
                      <a:pt x="25727" y="103221"/>
                    </a:lnTo>
                    <a:lnTo>
                      <a:pt x="21551" y="102906"/>
                    </a:lnTo>
                    <a:lnTo>
                      <a:pt x="17296" y="102512"/>
                    </a:lnTo>
                    <a:lnTo>
                      <a:pt x="17296" y="102512"/>
                    </a:lnTo>
                    <a:lnTo>
                      <a:pt x="16429" y="102433"/>
                    </a:lnTo>
                    <a:lnTo>
                      <a:pt x="15602" y="102236"/>
                    </a:lnTo>
                    <a:lnTo>
                      <a:pt x="14775" y="102000"/>
                    </a:lnTo>
                    <a:lnTo>
                      <a:pt x="13987" y="101685"/>
                    </a:lnTo>
                    <a:lnTo>
                      <a:pt x="13238" y="101330"/>
                    </a:lnTo>
                    <a:lnTo>
                      <a:pt x="12529" y="100897"/>
                    </a:lnTo>
                    <a:lnTo>
                      <a:pt x="11820" y="100424"/>
                    </a:lnTo>
                    <a:lnTo>
                      <a:pt x="11189" y="99872"/>
                    </a:lnTo>
                    <a:lnTo>
                      <a:pt x="10598" y="99321"/>
                    </a:lnTo>
                    <a:lnTo>
                      <a:pt x="10047" y="98690"/>
                    </a:lnTo>
                    <a:lnTo>
                      <a:pt x="9535" y="98021"/>
                    </a:lnTo>
                    <a:lnTo>
                      <a:pt x="9062" y="97312"/>
                    </a:lnTo>
                    <a:lnTo>
                      <a:pt x="8668" y="96563"/>
                    </a:lnTo>
                    <a:lnTo>
                      <a:pt x="8353" y="95775"/>
                    </a:lnTo>
                    <a:lnTo>
                      <a:pt x="8077" y="94948"/>
                    </a:lnTo>
                    <a:lnTo>
                      <a:pt x="7880" y="94120"/>
                    </a:lnTo>
                    <a:lnTo>
                      <a:pt x="7880" y="94120"/>
                    </a:lnTo>
                    <a:lnTo>
                      <a:pt x="7171" y="90575"/>
                    </a:lnTo>
                    <a:lnTo>
                      <a:pt x="6383" y="86517"/>
                    </a:lnTo>
                    <a:lnTo>
                      <a:pt x="5556" y="81947"/>
                    </a:lnTo>
                    <a:lnTo>
                      <a:pt x="4728" y="77022"/>
                    </a:lnTo>
                    <a:lnTo>
                      <a:pt x="3901" y="71703"/>
                    </a:lnTo>
                    <a:lnTo>
                      <a:pt x="3074" y="66109"/>
                    </a:lnTo>
                    <a:lnTo>
                      <a:pt x="2286" y="60278"/>
                    </a:lnTo>
                    <a:lnTo>
                      <a:pt x="1931" y="57323"/>
                    </a:lnTo>
                    <a:lnTo>
                      <a:pt x="1616" y="54290"/>
                    </a:lnTo>
                    <a:lnTo>
                      <a:pt x="1301" y="51256"/>
                    </a:lnTo>
                    <a:lnTo>
                      <a:pt x="985" y="48183"/>
                    </a:lnTo>
                    <a:lnTo>
                      <a:pt x="749" y="45110"/>
                    </a:lnTo>
                    <a:lnTo>
                      <a:pt x="513" y="42037"/>
                    </a:lnTo>
                    <a:lnTo>
                      <a:pt x="316" y="38964"/>
                    </a:lnTo>
                    <a:lnTo>
                      <a:pt x="197" y="35930"/>
                    </a:lnTo>
                    <a:lnTo>
                      <a:pt x="79" y="32857"/>
                    </a:lnTo>
                    <a:lnTo>
                      <a:pt x="0" y="29863"/>
                    </a:lnTo>
                    <a:lnTo>
                      <a:pt x="0" y="26869"/>
                    </a:lnTo>
                    <a:lnTo>
                      <a:pt x="40" y="23914"/>
                    </a:lnTo>
                    <a:lnTo>
                      <a:pt x="119" y="21038"/>
                    </a:lnTo>
                    <a:lnTo>
                      <a:pt x="276" y="18202"/>
                    </a:lnTo>
                    <a:lnTo>
                      <a:pt x="473" y="15404"/>
                    </a:lnTo>
                    <a:lnTo>
                      <a:pt x="749" y="12686"/>
                    </a:lnTo>
                    <a:lnTo>
                      <a:pt x="1104" y="10086"/>
                    </a:lnTo>
                    <a:lnTo>
                      <a:pt x="1498" y="7525"/>
                    </a:lnTo>
                    <a:lnTo>
                      <a:pt x="1498" y="7525"/>
                    </a:lnTo>
                    <a:lnTo>
                      <a:pt x="2325" y="7249"/>
                    </a:lnTo>
                    <a:lnTo>
                      <a:pt x="3152" y="6973"/>
                    </a:lnTo>
                    <a:lnTo>
                      <a:pt x="4019" y="6776"/>
                    </a:lnTo>
                    <a:lnTo>
                      <a:pt x="4886" y="6658"/>
                    </a:lnTo>
                    <a:lnTo>
                      <a:pt x="4886" y="6658"/>
                    </a:lnTo>
                    <a:lnTo>
                      <a:pt x="10086" y="5910"/>
                    </a:lnTo>
                    <a:lnTo>
                      <a:pt x="17532" y="4964"/>
                    </a:lnTo>
                    <a:lnTo>
                      <a:pt x="22024" y="4452"/>
                    </a:lnTo>
                    <a:lnTo>
                      <a:pt x="26988" y="3900"/>
                    </a:lnTo>
                    <a:lnTo>
                      <a:pt x="32306" y="3309"/>
                    </a:lnTo>
                    <a:lnTo>
                      <a:pt x="38019" y="2758"/>
                    </a:lnTo>
                    <a:lnTo>
                      <a:pt x="44047" y="2206"/>
                    </a:lnTo>
                    <a:lnTo>
                      <a:pt x="50350" y="1694"/>
                    </a:lnTo>
                    <a:lnTo>
                      <a:pt x="56890" y="1221"/>
                    </a:lnTo>
                    <a:lnTo>
                      <a:pt x="63627" y="827"/>
                    </a:lnTo>
                    <a:lnTo>
                      <a:pt x="70522" y="473"/>
                    </a:lnTo>
                    <a:lnTo>
                      <a:pt x="77535" y="236"/>
                    </a:lnTo>
                    <a:lnTo>
                      <a:pt x="81081" y="118"/>
                    </a:lnTo>
                    <a:lnTo>
                      <a:pt x="84626" y="79"/>
                    </a:lnTo>
                    <a:lnTo>
                      <a:pt x="88172" y="0"/>
                    </a:lnTo>
                    <a:lnTo>
                      <a:pt x="91718" y="0"/>
                    </a:lnTo>
                    <a:lnTo>
                      <a:pt x="91718" y="0"/>
                    </a:lnTo>
                    <a:lnTo>
                      <a:pt x="95303" y="0"/>
                    </a:lnTo>
                    <a:lnTo>
                      <a:pt x="98849" y="79"/>
                    </a:lnTo>
                    <a:lnTo>
                      <a:pt x="102395" y="158"/>
                    </a:lnTo>
                    <a:lnTo>
                      <a:pt x="105940" y="276"/>
                    </a:lnTo>
                    <a:lnTo>
                      <a:pt x="109447" y="433"/>
                    </a:lnTo>
                    <a:lnTo>
                      <a:pt x="112914" y="591"/>
                    </a:lnTo>
                    <a:lnTo>
                      <a:pt x="116341" y="827"/>
                    </a:lnTo>
                    <a:lnTo>
                      <a:pt x="119769" y="1103"/>
                    </a:lnTo>
                    <a:lnTo>
                      <a:pt x="123118" y="1418"/>
                    </a:lnTo>
                    <a:lnTo>
                      <a:pt x="126427" y="1812"/>
                    </a:lnTo>
                    <a:lnTo>
                      <a:pt x="129658" y="2206"/>
                    </a:lnTo>
                    <a:lnTo>
                      <a:pt x="132849" y="2679"/>
                    </a:lnTo>
                    <a:lnTo>
                      <a:pt x="135961" y="3191"/>
                    </a:lnTo>
                    <a:lnTo>
                      <a:pt x="138995" y="3743"/>
                    </a:lnTo>
                    <a:lnTo>
                      <a:pt x="141950" y="4334"/>
                    </a:lnTo>
                    <a:lnTo>
                      <a:pt x="144865" y="5004"/>
                    </a:lnTo>
                    <a:lnTo>
                      <a:pt x="144865" y="5004"/>
                    </a:lnTo>
                    <a:lnTo>
                      <a:pt x="145653" y="5240"/>
                    </a:lnTo>
                    <a:lnTo>
                      <a:pt x="146402" y="5516"/>
                    </a:lnTo>
                    <a:lnTo>
                      <a:pt x="147150" y="5870"/>
                    </a:lnTo>
                    <a:lnTo>
                      <a:pt x="147859" y="6264"/>
                    </a:lnTo>
                    <a:lnTo>
                      <a:pt x="148529" y="6698"/>
                    </a:lnTo>
                    <a:lnTo>
                      <a:pt x="149159" y="7210"/>
                    </a:lnTo>
                    <a:lnTo>
                      <a:pt x="149750" y="7761"/>
                    </a:lnTo>
                    <a:lnTo>
                      <a:pt x="150302" y="8313"/>
                    </a:lnTo>
                    <a:lnTo>
                      <a:pt x="150775" y="8943"/>
                    </a:lnTo>
                    <a:lnTo>
                      <a:pt x="151247" y="9613"/>
                    </a:lnTo>
                    <a:lnTo>
                      <a:pt x="151641" y="10283"/>
                    </a:lnTo>
                    <a:lnTo>
                      <a:pt x="151996" y="11031"/>
                    </a:lnTo>
                    <a:lnTo>
                      <a:pt x="152311" y="11780"/>
                    </a:lnTo>
                    <a:lnTo>
                      <a:pt x="152548" y="12528"/>
                    </a:lnTo>
                    <a:lnTo>
                      <a:pt x="152705" y="13356"/>
                    </a:lnTo>
                    <a:lnTo>
                      <a:pt x="152823" y="14144"/>
                    </a:lnTo>
                    <a:lnTo>
                      <a:pt x="152823" y="14144"/>
                    </a:lnTo>
                    <a:lnTo>
                      <a:pt x="153178" y="17296"/>
                    </a:lnTo>
                    <a:lnTo>
                      <a:pt x="153493" y="20920"/>
                    </a:lnTo>
                    <a:lnTo>
                      <a:pt x="153848" y="24939"/>
                    </a:lnTo>
                    <a:lnTo>
                      <a:pt x="154163" y="29351"/>
                    </a:lnTo>
                    <a:lnTo>
                      <a:pt x="154439" y="34079"/>
                    </a:lnTo>
                    <a:lnTo>
                      <a:pt x="154675" y="39082"/>
                    </a:lnTo>
                    <a:lnTo>
                      <a:pt x="154833" y="44322"/>
                    </a:lnTo>
                    <a:lnTo>
                      <a:pt x="154951" y="49759"/>
                    </a:lnTo>
                    <a:lnTo>
                      <a:pt x="154951" y="52556"/>
                    </a:lnTo>
                    <a:lnTo>
                      <a:pt x="154951" y="55353"/>
                    </a:lnTo>
                    <a:lnTo>
                      <a:pt x="154911" y="58190"/>
                    </a:lnTo>
                    <a:lnTo>
                      <a:pt x="154833" y="61027"/>
                    </a:lnTo>
                    <a:lnTo>
                      <a:pt x="154714" y="63903"/>
                    </a:lnTo>
                    <a:lnTo>
                      <a:pt x="154596" y="66739"/>
                    </a:lnTo>
                    <a:lnTo>
                      <a:pt x="154439" y="69615"/>
                    </a:lnTo>
                    <a:lnTo>
                      <a:pt x="154242" y="72491"/>
                    </a:lnTo>
                    <a:lnTo>
                      <a:pt x="153966" y="75328"/>
                    </a:lnTo>
                    <a:lnTo>
                      <a:pt x="153690" y="78164"/>
                    </a:lnTo>
                    <a:lnTo>
                      <a:pt x="153375" y="80962"/>
                    </a:lnTo>
                    <a:lnTo>
                      <a:pt x="152981" y="83759"/>
                    </a:lnTo>
                    <a:lnTo>
                      <a:pt x="152587" y="86477"/>
                    </a:lnTo>
                    <a:lnTo>
                      <a:pt x="152114" y="89196"/>
                    </a:lnTo>
                    <a:lnTo>
                      <a:pt x="151602" y="91875"/>
                    </a:lnTo>
                    <a:lnTo>
                      <a:pt x="151011" y="94475"/>
                    </a:lnTo>
                    <a:lnTo>
                      <a:pt x="151011" y="94475"/>
                    </a:lnTo>
                    <a:lnTo>
                      <a:pt x="150775" y="95263"/>
                    </a:lnTo>
                    <a:lnTo>
                      <a:pt x="150499" y="96051"/>
                    </a:lnTo>
                    <a:lnTo>
                      <a:pt x="150144" y="96799"/>
                    </a:lnTo>
                    <a:lnTo>
                      <a:pt x="149750" y="97548"/>
                    </a:lnTo>
                    <a:lnTo>
                      <a:pt x="149317" y="98218"/>
                    </a:lnTo>
                    <a:lnTo>
                      <a:pt x="148805" y="98848"/>
                    </a:lnTo>
                    <a:lnTo>
                      <a:pt x="148253" y="99439"/>
                    </a:lnTo>
                    <a:lnTo>
                      <a:pt x="147662" y="99991"/>
                    </a:lnTo>
                    <a:lnTo>
                      <a:pt x="147032" y="100503"/>
                    </a:lnTo>
                    <a:lnTo>
                      <a:pt x="146362" y="100975"/>
                    </a:lnTo>
                    <a:lnTo>
                      <a:pt x="145653" y="101369"/>
                    </a:lnTo>
                    <a:lnTo>
                      <a:pt x="144944" y="101724"/>
                    </a:lnTo>
                    <a:lnTo>
                      <a:pt x="144156" y="102039"/>
                    </a:lnTo>
                    <a:lnTo>
                      <a:pt x="143368" y="102276"/>
                    </a:lnTo>
                    <a:lnTo>
                      <a:pt x="142541" y="102433"/>
                    </a:lnTo>
                    <a:lnTo>
                      <a:pt x="141713" y="102551"/>
                    </a:lnTo>
                    <a:lnTo>
                      <a:pt x="141713" y="102551"/>
                    </a:lnTo>
                    <a:lnTo>
                      <a:pt x="137143" y="102945"/>
                    </a:lnTo>
                    <a:lnTo>
                      <a:pt x="131509" y="103418"/>
                    </a:lnTo>
                    <a:lnTo>
                      <a:pt x="124969" y="103851"/>
                    </a:lnTo>
                    <a:lnTo>
                      <a:pt x="117523" y="104285"/>
                    </a:lnTo>
                    <a:lnTo>
                      <a:pt x="113465" y="104482"/>
                    </a:lnTo>
                    <a:lnTo>
                      <a:pt x="109210" y="104679"/>
                    </a:lnTo>
                    <a:lnTo>
                      <a:pt x="104758" y="104836"/>
                    </a:lnTo>
                    <a:lnTo>
                      <a:pt x="100110" y="104994"/>
                    </a:lnTo>
                    <a:lnTo>
                      <a:pt x="95303" y="105112"/>
                    </a:lnTo>
                    <a:lnTo>
                      <a:pt x="90339" y="105191"/>
                    </a:lnTo>
                    <a:lnTo>
                      <a:pt x="85178" y="105230"/>
                    </a:lnTo>
                    <a:lnTo>
                      <a:pt x="79859" y="10527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1" name="Google Shape;3585;p43">
                <a:extLst>
                  <a:ext uri="{FF2B5EF4-FFF2-40B4-BE49-F238E27FC236}">
                    <a16:creationId xmlns:a16="http://schemas.microsoft.com/office/drawing/2014/main" id="{F12E43AB-49F7-A6EB-ED48-2AC6CCC60056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fill="none" extrusionOk="0">
                    <a:moveTo>
                      <a:pt x="90852" y="1"/>
                    </a:moveTo>
                    <a:lnTo>
                      <a:pt x="90852" y="1"/>
                    </a:ln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40" y="16587"/>
                    </a:lnTo>
                    <a:lnTo>
                      <a:pt x="1" y="21433"/>
                    </a:lnTo>
                    <a:lnTo>
                      <a:pt x="1" y="21433"/>
                    </a:lnTo>
                    <a:lnTo>
                      <a:pt x="40" y="27224"/>
                    </a:lnTo>
                    <a:lnTo>
                      <a:pt x="159" y="33016"/>
                    </a:lnTo>
                    <a:lnTo>
                      <a:pt x="356" y="38729"/>
                    </a:lnTo>
                    <a:lnTo>
                      <a:pt x="592" y="44402"/>
                    </a:lnTo>
                    <a:lnTo>
                      <a:pt x="868" y="49996"/>
                    </a:lnTo>
                    <a:lnTo>
                      <a:pt x="1222" y="55472"/>
                    </a:lnTo>
                    <a:lnTo>
                      <a:pt x="1616" y="60791"/>
                    </a:lnTo>
                    <a:lnTo>
                      <a:pt x="2050" y="65991"/>
                    </a:lnTo>
                    <a:lnTo>
                      <a:pt x="2483" y="70995"/>
                    </a:lnTo>
                    <a:lnTo>
                      <a:pt x="2956" y="75801"/>
                    </a:lnTo>
                    <a:lnTo>
                      <a:pt x="3429" y="80411"/>
                    </a:lnTo>
                    <a:lnTo>
                      <a:pt x="3901" y="84745"/>
                    </a:lnTo>
                    <a:lnTo>
                      <a:pt x="4374" y="88842"/>
                    </a:lnTo>
                    <a:lnTo>
                      <a:pt x="4847" y="92663"/>
                    </a:lnTo>
                    <a:lnTo>
                      <a:pt x="5753" y="99361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8852" y="98691"/>
                    </a:lnTo>
                    <a:lnTo>
                      <a:pt x="159206" y="94358"/>
                    </a:lnTo>
                    <a:lnTo>
                      <a:pt x="159561" y="89945"/>
                    </a:lnTo>
                    <a:lnTo>
                      <a:pt x="159876" y="85572"/>
                    </a:lnTo>
                    <a:lnTo>
                      <a:pt x="160152" y="81159"/>
                    </a:lnTo>
                    <a:lnTo>
                      <a:pt x="160388" y="76747"/>
                    </a:lnTo>
                    <a:lnTo>
                      <a:pt x="160585" y="72374"/>
                    </a:lnTo>
                    <a:lnTo>
                      <a:pt x="160782" y="68040"/>
                    </a:lnTo>
                    <a:lnTo>
                      <a:pt x="160940" y="63706"/>
                    </a:lnTo>
                    <a:lnTo>
                      <a:pt x="161176" y="55275"/>
                    </a:lnTo>
                    <a:lnTo>
                      <a:pt x="161334" y="47160"/>
                    </a:lnTo>
                    <a:lnTo>
                      <a:pt x="161452" y="39438"/>
                    </a:lnTo>
                    <a:lnTo>
                      <a:pt x="161452" y="32228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p:grpSp>
        <p:sp>
          <p:nvSpPr>
            <p:cNvPr id="61" name="Google Shape;3537;p41">
              <a:extLst>
                <a:ext uri="{FF2B5EF4-FFF2-40B4-BE49-F238E27FC236}">
                  <a16:creationId xmlns:a16="http://schemas.microsoft.com/office/drawing/2014/main" id="{EAAA7695-E78C-88A9-9185-C0C72E1993AA}"/>
                </a:ext>
              </a:extLst>
            </p:cNvPr>
            <p:cNvSpPr txBox="1">
              <a:spLocks/>
            </p:cNvSpPr>
            <p:nvPr/>
          </p:nvSpPr>
          <p:spPr>
            <a:xfrm>
              <a:off x="-202631" y="563631"/>
              <a:ext cx="9773522" cy="5588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000" b="0" i="0" u="none" strike="noStrike" cap="none">
                  <a:solidFill>
                    <a:schemeClr val="lt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9pPr>
            </a:lstStyle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5200"/>
                <a:buFont typeface="Fredoka One"/>
                <a:buNone/>
                <a:tabLst/>
                <a:defRPr/>
              </a:pP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2.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Đâu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là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từ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ngữ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chỉ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đặc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điểm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?</a:t>
              </a:r>
            </a:p>
          </p:txBody>
        </p:sp>
        <p:pic>
          <p:nvPicPr>
            <p:cNvPr id="66" name="Picture 65">
              <a:hlinkClick r:id="rId8" action="ppaction://hlinksldjump"/>
              <a:extLst>
                <a:ext uri="{FF2B5EF4-FFF2-40B4-BE49-F238E27FC236}">
                  <a16:creationId xmlns:a16="http://schemas.microsoft.com/office/drawing/2014/main" id="{6555AA5A-D002-210E-9208-DA63047DC6D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05" r="4005"/>
            <a:stretch/>
          </p:blipFill>
          <p:spPr>
            <a:xfrm rot="21208351" flipH="1">
              <a:off x="201324" y="-189504"/>
              <a:ext cx="1672414" cy="1818025"/>
            </a:xfrm>
            <a:prstGeom prst="rect">
              <a:avLst/>
            </a:prstGeom>
          </p:spPr>
        </p:pic>
      </p:grpSp>
      <p:sp>
        <p:nvSpPr>
          <p:cNvPr id="86" name="Google Shape;118;p4">
            <a:extLst>
              <a:ext uri="{FF2B5EF4-FFF2-40B4-BE49-F238E27FC236}">
                <a16:creationId xmlns:a16="http://schemas.microsoft.com/office/drawing/2014/main" id="{269D10BF-52C3-DD7B-F75E-5B3364A15EAF}"/>
              </a:ext>
            </a:extLst>
          </p:cNvPr>
          <p:cNvSpPr/>
          <p:nvPr/>
        </p:nvSpPr>
        <p:spPr>
          <a:xfrm rot="20682741">
            <a:off x="5098781" y="2242333"/>
            <a:ext cx="1482037" cy="1376751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66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88" name="Google Shape;118;p4">
            <a:extLst>
              <a:ext uri="{FF2B5EF4-FFF2-40B4-BE49-F238E27FC236}">
                <a16:creationId xmlns:a16="http://schemas.microsoft.com/office/drawing/2014/main" id="{C9F58A0F-8C66-F4F4-4B78-6E39D172BE4E}"/>
              </a:ext>
            </a:extLst>
          </p:cNvPr>
          <p:cNvSpPr/>
          <p:nvPr/>
        </p:nvSpPr>
        <p:spPr>
          <a:xfrm rot="20682741">
            <a:off x="11123871" y="4644343"/>
            <a:ext cx="1482037" cy="1376751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66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89" name="Google Shape;118;p4">
            <a:extLst>
              <a:ext uri="{FF2B5EF4-FFF2-40B4-BE49-F238E27FC236}">
                <a16:creationId xmlns:a16="http://schemas.microsoft.com/office/drawing/2014/main" id="{158B543B-3F34-70AC-077D-975E2061206E}"/>
              </a:ext>
            </a:extLst>
          </p:cNvPr>
          <p:cNvSpPr/>
          <p:nvPr/>
        </p:nvSpPr>
        <p:spPr>
          <a:xfrm rot="20682741">
            <a:off x="10552658" y="2336151"/>
            <a:ext cx="1482037" cy="1376751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66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38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AE2717C9-DC37-9E6F-0FAA-528F43A9E2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040331" y="6316133"/>
            <a:ext cx="541867" cy="541867"/>
          </a:xfrm>
          <a:prstGeom prst="rect">
            <a:avLst/>
          </a:prstGeom>
        </p:spPr>
      </p:pic>
      <p:pic>
        <p:nvPicPr>
          <p:cNvPr id="63" name="Picture 62">
            <a:hlinkClick r:id="rId8" action="ppaction://hlinksldjump"/>
            <a:extLst>
              <a:ext uri="{FF2B5EF4-FFF2-40B4-BE49-F238E27FC236}">
                <a16:creationId xmlns:a16="http://schemas.microsoft.com/office/drawing/2014/main" id="{BE630B10-C784-1548-BBDE-322FE957EEA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5" r="6795"/>
          <a:stretch/>
        </p:blipFill>
        <p:spPr>
          <a:xfrm rot="928165">
            <a:off x="4791626" y="3325495"/>
            <a:ext cx="2550781" cy="2951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1285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3448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  <p:bldLst>
      <p:bldP spid="86" grpId="0" animBg="1"/>
      <p:bldP spid="88" grpId="0" animBg="1"/>
      <p:bldP spid="8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1A023E6D-B049-ACA0-E973-73D06CC416F0}"/>
              </a:ext>
            </a:extLst>
          </p:cNvPr>
          <p:cNvGrpSpPr/>
          <p:nvPr/>
        </p:nvGrpSpPr>
        <p:grpSpPr>
          <a:xfrm>
            <a:off x="0" y="-383040"/>
            <a:ext cx="11786855" cy="2424034"/>
            <a:chOff x="28076" y="-182588"/>
            <a:chExt cx="8840141" cy="1818025"/>
          </a:xfrm>
        </p:grpSpPr>
        <p:grpSp>
          <p:nvGrpSpPr>
            <p:cNvPr id="15" name="Google Shape;3579;p43">
              <a:extLst>
                <a:ext uri="{FF2B5EF4-FFF2-40B4-BE49-F238E27FC236}">
                  <a16:creationId xmlns:a16="http://schemas.microsoft.com/office/drawing/2014/main" id="{E21ED265-735A-6F49-7E70-97082C546DF2}"/>
                </a:ext>
              </a:extLst>
            </p:cNvPr>
            <p:cNvGrpSpPr/>
            <p:nvPr/>
          </p:nvGrpSpPr>
          <p:grpSpPr>
            <a:xfrm>
              <a:off x="646746" y="192450"/>
              <a:ext cx="8221471" cy="1336219"/>
              <a:chOff x="3374500" y="2400975"/>
              <a:chExt cx="2395004" cy="1696203"/>
            </a:xfrm>
          </p:grpSpPr>
          <p:sp>
            <p:nvSpPr>
              <p:cNvPr id="16" name="Google Shape;3580;p43">
                <a:extLst>
                  <a:ext uri="{FF2B5EF4-FFF2-40B4-BE49-F238E27FC236}">
                    <a16:creationId xmlns:a16="http://schemas.microsoft.com/office/drawing/2014/main" id="{E3234B8D-54C0-C413-90FE-CD58EC1E7EB0}"/>
                  </a:ext>
                </a:extLst>
              </p:cNvPr>
              <p:cNvSpPr/>
              <p:nvPr/>
            </p:nvSpPr>
            <p:spPr>
              <a:xfrm rot="10800000">
                <a:off x="3374500" y="2400975"/>
                <a:ext cx="2395004" cy="1696203"/>
              </a:xfrm>
              <a:custGeom>
                <a:avLst/>
                <a:gdLst/>
                <a:ahLst/>
                <a:cxnLst/>
                <a:rect l="l" t="t" r="r" b="b"/>
                <a:pathLst>
                  <a:path w="170001" h="120399" extrusionOk="0">
                    <a:moveTo>
                      <a:pt x="93411" y="0"/>
                    </a:moveTo>
                    <a:lnTo>
                      <a:pt x="88487" y="39"/>
                    </a:lnTo>
                    <a:lnTo>
                      <a:pt x="83601" y="118"/>
                    </a:lnTo>
                    <a:lnTo>
                      <a:pt x="78756" y="197"/>
                    </a:lnTo>
                    <a:lnTo>
                      <a:pt x="73949" y="355"/>
                    </a:lnTo>
                    <a:lnTo>
                      <a:pt x="69221" y="512"/>
                    </a:lnTo>
                    <a:lnTo>
                      <a:pt x="64572" y="709"/>
                    </a:lnTo>
                    <a:lnTo>
                      <a:pt x="60002" y="906"/>
                    </a:lnTo>
                    <a:lnTo>
                      <a:pt x="55511" y="1143"/>
                    </a:lnTo>
                    <a:lnTo>
                      <a:pt x="51138" y="1379"/>
                    </a:lnTo>
                    <a:lnTo>
                      <a:pt x="42746" y="1930"/>
                    </a:lnTo>
                    <a:lnTo>
                      <a:pt x="34867" y="2482"/>
                    </a:lnTo>
                    <a:lnTo>
                      <a:pt x="27578" y="3112"/>
                    </a:lnTo>
                    <a:lnTo>
                      <a:pt x="20999" y="3664"/>
                    </a:lnTo>
                    <a:lnTo>
                      <a:pt x="15207" y="4255"/>
                    </a:lnTo>
                    <a:lnTo>
                      <a:pt x="14419" y="4334"/>
                    </a:lnTo>
                    <a:lnTo>
                      <a:pt x="13632" y="4452"/>
                    </a:lnTo>
                    <a:lnTo>
                      <a:pt x="12844" y="4649"/>
                    </a:lnTo>
                    <a:lnTo>
                      <a:pt x="12095" y="4846"/>
                    </a:lnTo>
                    <a:lnTo>
                      <a:pt x="11346" y="5082"/>
                    </a:lnTo>
                    <a:lnTo>
                      <a:pt x="10637" y="5358"/>
                    </a:lnTo>
                    <a:lnTo>
                      <a:pt x="9928" y="5634"/>
                    </a:lnTo>
                    <a:lnTo>
                      <a:pt x="9219" y="5988"/>
                    </a:lnTo>
                    <a:lnTo>
                      <a:pt x="8549" y="6343"/>
                    </a:lnTo>
                    <a:lnTo>
                      <a:pt x="7919" y="6737"/>
                    </a:lnTo>
                    <a:lnTo>
                      <a:pt x="7289" y="7131"/>
                    </a:lnTo>
                    <a:lnTo>
                      <a:pt x="6658" y="7604"/>
                    </a:lnTo>
                    <a:lnTo>
                      <a:pt x="6067" y="8076"/>
                    </a:lnTo>
                    <a:lnTo>
                      <a:pt x="5516" y="8549"/>
                    </a:lnTo>
                    <a:lnTo>
                      <a:pt x="4964" y="9061"/>
                    </a:lnTo>
                    <a:lnTo>
                      <a:pt x="4452" y="9613"/>
                    </a:lnTo>
                    <a:lnTo>
                      <a:pt x="3940" y="10165"/>
                    </a:lnTo>
                    <a:lnTo>
                      <a:pt x="3467" y="10755"/>
                    </a:lnTo>
                    <a:lnTo>
                      <a:pt x="3034" y="11386"/>
                    </a:lnTo>
                    <a:lnTo>
                      <a:pt x="2600" y="12016"/>
                    </a:lnTo>
                    <a:lnTo>
                      <a:pt x="2206" y="12647"/>
                    </a:lnTo>
                    <a:lnTo>
                      <a:pt x="1852" y="13316"/>
                    </a:lnTo>
                    <a:lnTo>
                      <a:pt x="1537" y="13986"/>
                    </a:lnTo>
                    <a:lnTo>
                      <a:pt x="1221" y="14695"/>
                    </a:lnTo>
                    <a:lnTo>
                      <a:pt x="946" y="15404"/>
                    </a:lnTo>
                    <a:lnTo>
                      <a:pt x="709" y="16153"/>
                    </a:lnTo>
                    <a:lnTo>
                      <a:pt x="512" y="16901"/>
                    </a:lnTo>
                    <a:lnTo>
                      <a:pt x="355" y="17650"/>
                    </a:lnTo>
                    <a:lnTo>
                      <a:pt x="197" y="18438"/>
                    </a:lnTo>
                    <a:lnTo>
                      <a:pt x="118" y="19187"/>
                    </a:lnTo>
                    <a:lnTo>
                      <a:pt x="39" y="19974"/>
                    </a:lnTo>
                    <a:lnTo>
                      <a:pt x="0" y="20802"/>
                    </a:lnTo>
                    <a:lnTo>
                      <a:pt x="0" y="26908"/>
                    </a:lnTo>
                    <a:lnTo>
                      <a:pt x="39" y="32976"/>
                    </a:lnTo>
                    <a:lnTo>
                      <a:pt x="197" y="39043"/>
                    </a:lnTo>
                    <a:lnTo>
                      <a:pt x="394" y="45031"/>
                    </a:lnTo>
                    <a:lnTo>
                      <a:pt x="670" y="50941"/>
                    </a:lnTo>
                    <a:lnTo>
                      <a:pt x="1024" y="56772"/>
                    </a:lnTo>
                    <a:lnTo>
                      <a:pt x="1418" y="62445"/>
                    </a:lnTo>
                    <a:lnTo>
                      <a:pt x="1812" y="68000"/>
                    </a:lnTo>
                    <a:lnTo>
                      <a:pt x="2285" y="73358"/>
                    </a:lnTo>
                    <a:lnTo>
                      <a:pt x="2758" y="78519"/>
                    </a:lnTo>
                    <a:lnTo>
                      <a:pt x="3270" y="83483"/>
                    </a:lnTo>
                    <a:lnTo>
                      <a:pt x="3782" y="88171"/>
                    </a:lnTo>
                    <a:lnTo>
                      <a:pt x="4294" y="92623"/>
                    </a:lnTo>
                    <a:lnTo>
                      <a:pt x="4806" y="96799"/>
                    </a:lnTo>
                    <a:lnTo>
                      <a:pt x="5752" y="104167"/>
                    </a:lnTo>
                    <a:lnTo>
                      <a:pt x="5870" y="104915"/>
                    </a:lnTo>
                    <a:lnTo>
                      <a:pt x="6028" y="105664"/>
                    </a:lnTo>
                    <a:lnTo>
                      <a:pt x="6225" y="106373"/>
                    </a:lnTo>
                    <a:lnTo>
                      <a:pt x="6422" y="107082"/>
                    </a:lnTo>
                    <a:lnTo>
                      <a:pt x="6658" y="107752"/>
                    </a:lnTo>
                    <a:lnTo>
                      <a:pt x="6934" y="108422"/>
                    </a:lnTo>
                    <a:lnTo>
                      <a:pt x="7210" y="109091"/>
                    </a:lnTo>
                    <a:lnTo>
                      <a:pt x="7525" y="109722"/>
                    </a:lnTo>
                    <a:lnTo>
                      <a:pt x="7879" y="110352"/>
                    </a:lnTo>
                    <a:lnTo>
                      <a:pt x="8273" y="110982"/>
                    </a:lnTo>
                    <a:lnTo>
                      <a:pt x="8667" y="111573"/>
                    </a:lnTo>
                    <a:lnTo>
                      <a:pt x="9061" y="112164"/>
                    </a:lnTo>
                    <a:lnTo>
                      <a:pt x="9534" y="112716"/>
                    </a:lnTo>
                    <a:lnTo>
                      <a:pt x="9968" y="113228"/>
                    </a:lnTo>
                    <a:lnTo>
                      <a:pt x="10480" y="113740"/>
                    </a:lnTo>
                    <a:lnTo>
                      <a:pt x="10992" y="114252"/>
                    </a:lnTo>
                    <a:lnTo>
                      <a:pt x="11504" y="114725"/>
                    </a:lnTo>
                    <a:lnTo>
                      <a:pt x="12056" y="115158"/>
                    </a:lnTo>
                    <a:lnTo>
                      <a:pt x="12647" y="115592"/>
                    </a:lnTo>
                    <a:lnTo>
                      <a:pt x="13238" y="116025"/>
                    </a:lnTo>
                    <a:lnTo>
                      <a:pt x="13829" y="116380"/>
                    </a:lnTo>
                    <a:lnTo>
                      <a:pt x="14459" y="116734"/>
                    </a:lnTo>
                    <a:lnTo>
                      <a:pt x="15089" y="117050"/>
                    </a:lnTo>
                    <a:lnTo>
                      <a:pt x="15720" y="117365"/>
                    </a:lnTo>
                    <a:lnTo>
                      <a:pt x="16389" y="117640"/>
                    </a:lnTo>
                    <a:lnTo>
                      <a:pt x="17059" y="117877"/>
                    </a:lnTo>
                    <a:lnTo>
                      <a:pt x="17768" y="118113"/>
                    </a:lnTo>
                    <a:lnTo>
                      <a:pt x="18477" y="118271"/>
                    </a:lnTo>
                    <a:lnTo>
                      <a:pt x="19187" y="118428"/>
                    </a:lnTo>
                    <a:lnTo>
                      <a:pt x="19935" y="118547"/>
                    </a:lnTo>
                    <a:lnTo>
                      <a:pt x="20644" y="118665"/>
                    </a:lnTo>
                    <a:lnTo>
                      <a:pt x="21393" y="118704"/>
                    </a:lnTo>
                    <a:lnTo>
                      <a:pt x="26239" y="118980"/>
                    </a:lnTo>
                    <a:lnTo>
                      <a:pt x="31085" y="119256"/>
                    </a:lnTo>
                    <a:lnTo>
                      <a:pt x="35931" y="119453"/>
                    </a:lnTo>
                    <a:lnTo>
                      <a:pt x="40776" y="119650"/>
                    </a:lnTo>
                    <a:lnTo>
                      <a:pt x="45622" y="119807"/>
                    </a:lnTo>
                    <a:lnTo>
                      <a:pt x="50429" y="119965"/>
                    </a:lnTo>
                    <a:lnTo>
                      <a:pt x="60002" y="120201"/>
                    </a:lnTo>
                    <a:lnTo>
                      <a:pt x="69418" y="120319"/>
                    </a:lnTo>
                    <a:lnTo>
                      <a:pt x="78677" y="120398"/>
                    </a:lnTo>
                    <a:lnTo>
                      <a:pt x="87699" y="120359"/>
                    </a:lnTo>
                    <a:lnTo>
                      <a:pt x="96445" y="120280"/>
                    </a:lnTo>
                    <a:lnTo>
                      <a:pt x="104876" y="120162"/>
                    </a:lnTo>
                    <a:lnTo>
                      <a:pt x="112953" y="120004"/>
                    </a:lnTo>
                    <a:lnTo>
                      <a:pt x="120635" y="119807"/>
                    </a:lnTo>
                    <a:lnTo>
                      <a:pt x="127845" y="119610"/>
                    </a:lnTo>
                    <a:lnTo>
                      <a:pt x="134582" y="119335"/>
                    </a:lnTo>
                    <a:lnTo>
                      <a:pt x="140807" y="119098"/>
                    </a:lnTo>
                    <a:lnTo>
                      <a:pt x="151405" y="118625"/>
                    </a:lnTo>
                    <a:lnTo>
                      <a:pt x="152193" y="118547"/>
                    </a:lnTo>
                    <a:lnTo>
                      <a:pt x="152980" y="118468"/>
                    </a:lnTo>
                    <a:lnTo>
                      <a:pt x="153729" y="118350"/>
                    </a:lnTo>
                    <a:lnTo>
                      <a:pt x="154478" y="118153"/>
                    </a:lnTo>
                    <a:lnTo>
                      <a:pt x="155187" y="117995"/>
                    </a:lnTo>
                    <a:lnTo>
                      <a:pt x="155935" y="117759"/>
                    </a:lnTo>
                    <a:lnTo>
                      <a:pt x="156644" y="117483"/>
                    </a:lnTo>
                    <a:lnTo>
                      <a:pt x="157314" y="117207"/>
                    </a:lnTo>
                    <a:lnTo>
                      <a:pt x="157984" y="116892"/>
                    </a:lnTo>
                    <a:lnTo>
                      <a:pt x="158654" y="116537"/>
                    </a:lnTo>
                    <a:lnTo>
                      <a:pt x="159323" y="116183"/>
                    </a:lnTo>
                    <a:lnTo>
                      <a:pt x="159914" y="115789"/>
                    </a:lnTo>
                    <a:lnTo>
                      <a:pt x="160545" y="115355"/>
                    </a:lnTo>
                    <a:lnTo>
                      <a:pt x="161136" y="114922"/>
                    </a:lnTo>
                    <a:lnTo>
                      <a:pt x="161687" y="114449"/>
                    </a:lnTo>
                    <a:lnTo>
                      <a:pt x="162239" y="113937"/>
                    </a:lnTo>
                    <a:lnTo>
                      <a:pt x="162751" y="113425"/>
                    </a:lnTo>
                    <a:lnTo>
                      <a:pt x="163263" y="112873"/>
                    </a:lnTo>
                    <a:lnTo>
                      <a:pt x="163736" y="112322"/>
                    </a:lnTo>
                    <a:lnTo>
                      <a:pt x="164169" y="111731"/>
                    </a:lnTo>
                    <a:lnTo>
                      <a:pt x="164603" y="111101"/>
                    </a:lnTo>
                    <a:lnTo>
                      <a:pt x="164997" y="110470"/>
                    </a:lnTo>
                    <a:lnTo>
                      <a:pt x="165351" y="109840"/>
                    </a:lnTo>
                    <a:lnTo>
                      <a:pt x="165706" y="109170"/>
                    </a:lnTo>
                    <a:lnTo>
                      <a:pt x="166021" y="108500"/>
                    </a:lnTo>
                    <a:lnTo>
                      <a:pt x="166297" y="107791"/>
                    </a:lnTo>
                    <a:lnTo>
                      <a:pt x="166573" y="107082"/>
                    </a:lnTo>
                    <a:lnTo>
                      <a:pt x="166770" y="106373"/>
                    </a:lnTo>
                    <a:lnTo>
                      <a:pt x="166967" y="105624"/>
                    </a:lnTo>
                    <a:lnTo>
                      <a:pt x="167124" y="104876"/>
                    </a:lnTo>
                    <a:lnTo>
                      <a:pt x="167242" y="104088"/>
                    </a:lnTo>
                    <a:lnTo>
                      <a:pt x="167321" y="103339"/>
                    </a:lnTo>
                    <a:lnTo>
                      <a:pt x="167833" y="97548"/>
                    </a:lnTo>
                    <a:lnTo>
                      <a:pt x="168267" y="91678"/>
                    </a:lnTo>
                    <a:lnTo>
                      <a:pt x="168661" y="85847"/>
                    </a:lnTo>
                    <a:lnTo>
                      <a:pt x="168976" y="79977"/>
                    </a:lnTo>
                    <a:lnTo>
                      <a:pt x="169252" y="74185"/>
                    </a:lnTo>
                    <a:lnTo>
                      <a:pt x="169449" y="68433"/>
                    </a:lnTo>
                    <a:lnTo>
                      <a:pt x="169646" y="62760"/>
                    </a:lnTo>
                    <a:lnTo>
                      <a:pt x="169764" y="57244"/>
                    </a:lnTo>
                    <a:lnTo>
                      <a:pt x="169882" y="51847"/>
                    </a:lnTo>
                    <a:lnTo>
                      <a:pt x="169921" y="46607"/>
                    </a:lnTo>
                    <a:lnTo>
                      <a:pt x="169961" y="41604"/>
                    </a:lnTo>
                    <a:lnTo>
                      <a:pt x="170000" y="36797"/>
                    </a:lnTo>
                    <a:lnTo>
                      <a:pt x="169961" y="28012"/>
                    </a:lnTo>
                    <a:lnTo>
                      <a:pt x="169843" y="20447"/>
                    </a:lnTo>
                    <a:lnTo>
                      <a:pt x="169843" y="19699"/>
                    </a:lnTo>
                    <a:lnTo>
                      <a:pt x="169764" y="18950"/>
                    </a:lnTo>
                    <a:lnTo>
                      <a:pt x="169685" y="18202"/>
                    </a:lnTo>
                    <a:lnTo>
                      <a:pt x="169527" y="17492"/>
                    </a:lnTo>
                    <a:lnTo>
                      <a:pt x="169370" y="16783"/>
                    </a:lnTo>
                    <a:lnTo>
                      <a:pt x="169212" y="16074"/>
                    </a:lnTo>
                    <a:lnTo>
                      <a:pt x="168976" y="15365"/>
                    </a:lnTo>
                    <a:lnTo>
                      <a:pt x="168739" y="14695"/>
                    </a:lnTo>
                    <a:lnTo>
                      <a:pt x="168464" y="14025"/>
                    </a:lnTo>
                    <a:lnTo>
                      <a:pt x="168148" y="13356"/>
                    </a:lnTo>
                    <a:lnTo>
                      <a:pt x="167833" y="12725"/>
                    </a:lnTo>
                    <a:lnTo>
                      <a:pt x="167479" y="12095"/>
                    </a:lnTo>
                    <a:lnTo>
                      <a:pt x="167085" y="11465"/>
                    </a:lnTo>
                    <a:lnTo>
                      <a:pt x="166691" y="10874"/>
                    </a:lnTo>
                    <a:lnTo>
                      <a:pt x="166257" y="10322"/>
                    </a:lnTo>
                    <a:lnTo>
                      <a:pt x="165785" y="9771"/>
                    </a:lnTo>
                    <a:lnTo>
                      <a:pt x="165312" y="9219"/>
                    </a:lnTo>
                    <a:lnTo>
                      <a:pt x="164800" y="8707"/>
                    </a:lnTo>
                    <a:lnTo>
                      <a:pt x="164288" y="8234"/>
                    </a:lnTo>
                    <a:lnTo>
                      <a:pt x="163736" y="7761"/>
                    </a:lnTo>
                    <a:lnTo>
                      <a:pt x="163184" y="7289"/>
                    </a:lnTo>
                    <a:lnTo>
                      <a:pt x="162593" y="6895"/>
                    </a:lnTo>
                    <a:lnTo>
                      <a:pt x="162002" y="6461"/>
                    </a:lnTo>
                    <a:lnTo>
                      <a:pt x="161372" y="6107"/>
                    </a:lnTo>
                    <a:lnTo>
                      <a:pt x="160742" y="5752"/>
                    </a:lnTo>
                    <a:lnTo>
                      <a:pt x="160072" y="5437"/>
                    </a:lnTo>
                    <a:lnTo>
                      <a:pt x="159402" y="5161"/>
                    </a:lnTo>
                    <a:lnTo>
                      <a:pt x="158732" y="4885"/>
                    </a:lnTo>
                    <a:lnTo>
                      <a:pt x="158023" y="4649"/>
                    </a:lnTo>
                    <a:lnTo>
                      <a:pt x="157314" y="4452"/>
                    </a:lnTo>
                    <a:lnTo>
                      <a:pt x="156566" y="4294"/>
                    </a:lnTo>
                    <a:lnTo>
                      <a:pt x="155817" y="4137"/>
                    </a:lnTo>
                    <a:lnTo>
                      <a:pt x="151405" y="3428"/>
                    </a:lnTo>
                    <a:lnTo>
                      <a:pt x="146834" y="2837"/>
                    </a:lnTo>
                    <a:lnTo>
                      <a:pt x="142225" y="2285"/>
                    </a:lnTo>
                    <a:lnTo>
                      <a:pt x="137537" y="1812"/>
                    </a:lnTo>
                    <a:lnTo>
                      <a:pt x="132770" y="1379"/>
                    </a:lnTo>
                    <a:lnTo>
                      <a:pt x="127924" y="1024"/>
                    </a:lnTo>
                    <a:lnTo>
                      <a:pt x="123078" y="709"/>
                    </a:lnTo>
                    <a:lnTo>
                      <a:pt x="118153" y="473"/>
                    </a:lnTo>
                    <a:lnTo>
                      <a:pt x="113228" y="276"/>
                    </a:lnTo>
                    <a:lnTo>
                      <a:pt x="108264" y="158"/>
                    </a:lnTo>
                    <a:lnTo>
                      <a:pt x="103300" y="39"/>
                    </a:lnTo>
                    <a:lnTo>
                      <a:pt x="98336" y="0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422B24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7" name="Google Shape;3581;p43">
                <a:extLst>
                  <a:ext uri="{FF2B5EF4-FFF2-40B4-BE49-F238E27FC236}">
                    <a16:creationId xmlns:a16="http://schemas.microsoft.com/office/drawing/2014/main" id="{39CC1EDF-03DE-12D5-162D-2E1D5A099F2A}"/>
                  </a:ext>
                </a:extLst>
              </p:cNvPr>
              <p:cNvSpPr/>
              <p:nvPr/>
            </p:nvSpPr>
            <p:spPr>
              <a:xfrm rot="10800000">
                <a:off x="3448299" y="2416583"/>
                <a:ext cx="2247815" cy="1557233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extrusionOk="0">
                    <a:moveTo>
                      <a:pt x="90852" y="1"/>
                    </a:move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1" y="19660"/>
                    </a:lnTo>
                    <a:lnTo>
                      <a:pt x="1" y="22694"/>
                    </a:lnTo>
                    <a:lnTo>
                      <a:pt x="40" y="28800"/>
                    </a:lnTo>
                    <a:lnTo>
                      <a:pt x="198" y="34868"/>
                    </a:lnTo>
                    <a:lnTo>
                      <a:pt x="434" y="40895"/>
                    </a:lnTo>
                    <a:lnTo>
                      <a:pt x="710" y="46844"/>
                    </a:lnTo>
                    <a:lnTo>
                      <a:pt x="1065" y="52636"/>
                    </a:lnTo>
                    <a:lnTo>
                      <a:pt x="1419" y="58348"/>
                    </a:lnTo>
                    <a:lnTo>
                      <a:pt x="1853" y="63864"/>
                    </a:lnTo>
                    <a:lnTo>
                      <a:pt x="2325" y="69183"/>
                    </a:lnTo>
                    <a:lnTo>
                      <a:pt x="2798" y="74344"/>
                    </a:lnTo>
                    <a:lnTo>
                      <a:pt x="3310" y="79229"/>
                    </a:lnTo>
                    <a:lnTo>
                      <a:pt x="3822" y="83878"/>
                    </a:lnTo>
                    <a:lnTo>
                      <a:pt x="4335" y="88212"/>
                    </a:lnTo>
                    <a:lnTo>
                      <a:pt x="4807" y="92270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9324" y="92900"/>
                    </a:lnTo>
                    <a:lnTo>
                      <a:pt x="159758" y="87030"/>
                    </a:lnTo>
                    <a:lnTo>
                      <a:pt x="160152" y="81159"/>
                    </a:lnTo>
                    <a:lnTo>
                      <a:pt x="160467" y="75289"/>
                    </a:lnTo>
                    <a:lnTo>
                      <a:pt x="160743" y="69498"/>
                    </a:lnTo>
                    <a:lnTo>
                      <a:pt x="160940" y="63706"/>
                    </a:lnTo>
                    <a:lnTo>
                      <a:pt x="161137" y="58073"/>
                    </a:lnTo>
                    <a:lnTo>
                      <a:pt x="161255" y="52518"/>
                    </a:lnTo>
                    <a:lnTo>
                      <a:pt x="161334" y="47160"/>
                    </a:lnTo>
                    <a:lnTo>
                      <a:pt x="161412" y="41959"/>
                    </a:lnTo>
                    <a:lnTo>
                      <a:pt x="161452" y="36995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  <a:close/>
                  </a:path>
                </a:pathLst>
              </a:custGeom>
              <a:solidFill>
                <a:srgbClr val="CCFF3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8" name="Google Shape;3582;p43">
                <a:extLst>
                  <a:ext uri="{FF2B5EF4-FFF2-40B4-BE49-F238E27FC236}">
                    <a16:creationId xmlns:a16="http://schemas.microsoft.com/office/drawing/2014/main" id="{C3D328A6-A152-42F1-0FFA-423A100AFFD5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fill="none" extrusionOk="0">
                    <a:moveTo>
                      <a:pt x="158852" y="98691"/>
                    </a:moveTo>
                    <a:lnTo>
                      <a:pt x="158852" y="98691"/>
                    </a:lnTo>
                    <a:lnTo>
                      <a:pt x="158773" y="99243"/>
                    </a:lnTo>
                    <a:lnTo>
                      <a:pt x="158694" y="99834"/>
                    </a:lnTo>
                    <a:lnTo>
                      <a:pt x="158576" y="100385"/>
                    </a:lnTo>
                    <a:lnTo>
                      <a:pt x="158418" y="100937"/>
                    </a:lnTo>
                    <a:lnTo>
                      <a:pt x="158261" y="101488"/>
                    </a:lnTo>
                    <a:lnTo>
                      <a:pt x="158064" y="102001"/>
                    </a:lnTo>
                    <a:lnTo>
                      <a:pt x="157867" y="102513"/>
                    </a:lnTo>
                    <a:lnTo>
                      <a:pt x="157630" y="103025"/>
                    </a:lnTo>
                    <a:lnTo>
                      <a:pt x="157355" y="103537"/>
                    </a:lnTo>
                    <a:lnTo>
                      <a:pt x="157079" y="104010"/>
                    </a:lnTo>
                    <a:lnTo>
                      <a:pt x="156764" y="104483"/>
                    </a:lnTo>
                    <a:lnTo>
                      <a:pt x="156448" y="104916"/>
                    </a:lnTo>
                    <a:lnTo>
                      <a:pt x="156133" y="105389"/>
                    </a:lnTo>
                    <a:lnTo>
                      <a:pt x="155779" y="105783"/>
                    </a:lnTo>
                    <a:lnTo>
                      <a:pt x="155385" y="106216"/>
                    </a:lnTo>
                    <a:lnTo>
                      <a:pt x="154991" y="106610"/>
                    </a:lnTo>
                    <a:lnTo>
                      <a:pt x="154597" y="106965"/>
                    </a:lnTo>
                    <a:lnTo>
                      <a:pt x="154163" y="107319"/>
                    </a:lnTo>
                    <a:lnTo>
                      <a:pt x="153730" y="107674"/>
                    </a:lnTo>
                    <a:lnTo>
                      <a:pt x="153297" y="107989"/>
                    </a:lnTo>
                    <a:lnTo>
                      <a:pt x="152824" y="108265"/>
                    </a:lnTo>
                    <a:lnTo>
                      <a:pt x="152351" y="108541"/>
                    </a:lnTo>
                    <a:lnTo>
                      <a:pt x="151839" y="108816"/>
                    </a:lnTo>
                    <a:lnTo>
                      <a:pt x="151327" y="109053"/>
                    </a:lnTo>
                    <a:lnTo>
                      <a:pt x="150815" y="109250"/>
                    </a:lnTo>
                    <a:lnTo>
                      <a:pt x="150302" y="109447"/>
                    </a:lnTo>
                    <a:lnTo>
                      <a:pt x="149751" y="109604"/>
                    </a:lnTo>
                    <a:lnTo>
                      <a:pt x="149199" y="109762"/>
                    </a:lnTo>
                    <a:lnTo>
                      <a:pt x="148648" y="109880"/>
                    </a:lnTo>
                    <a:lnTo>
                      <a:pt x="148096" y="109998"/>
                    </a:lnTo>
                    <a:lnTo>
                      <a:pt x="147505" y="110038"/>
                    </a:lnTo>
                    <a:lnTo>
                      <a:pt x="146954" y="110077"/>
                    </a:lnTo>
                    <a:lnTo>
                      <a:pt x="146954" y="110077"/>
                    </a:lnTo>
                    <a:lnTo>
                      <a:pt x="140571" y="110392"/>
                    </a:lnTo>
                    <a:lnTo>
                      <a:pt x="133401" y="110707"/>
                    </a:lnTo>
                    <a:lnTo>
                      <a:pt x="125482" y="111023"/>
                    </a:lnTo>
                    <a:lnTo>
                      <a:pt x="116933" y="111298"/>
                    </a:lnTo>
                    <a:lnTo>
                      <a:pt x="107792" y="111535"/>
                    </a:lnTo>
                    <a:lnTo>
                      <a:pt x="98140" y="111692"/>
                    </a:lnTo>
                    <a:lnTo>
                      <a:pt x="88015" y="111811"/>
                    </a:lnTo>
                    <a:lnTo>
                      <a:pt x="77456" y="111850"/>
                    </a:lnTo>
                    <a:lnTo>
                      <a:pt x="77456" y="111850"/>
                    </a:lnTo>
                    <a:lnTo>
                      <a:pt x="69459" y="111850"/>
                    </a:lnTo>
                    <a:lnTo>
                      <a:pt x="61540" y="111771"/>
                    </a:lnTo>
                    <a:lnTo>
                      <a:pt x="53818" y="111614"/>
                    </a:lnTo>
                    <a:lnTo>
                      <a:pt x="46214" y="111456"/>
                    </a:lnTo>
                    <a:lnTo>
                      <a:pt x="38768" y="111220"/>
                    </a:lnTo>
                    <a:lnTo>
                      <a:pt x="31480" y="110944"/>
                    </a:lnTo>
                    <a:lnTo>
                      <a:pt x="24349" y="110589"/>
                    </a:lnTo>
                    <a:lnTo>
                      <a:pt x="17415" y="110195"/>
                    </a:lnTo>
                    <a:lnTo>
                      <a:pt x="17415" y="110195"/>
                    </a:lnTo>
                    <a:lnTo>
                      <a:pt x="16863" y="110156"/>
                    </a:lnTo>
                    <a:lnTo>
                      <a:pt x="16311" y="110077"/>
                    </a:lnTo>
                    <a:lnTo>
                      <a:pt x="15760" y="109998"/>
                    </a:lnTo>
                    <a:lnTo>
                      <a:pt x="15208" y="109880"/>
                    </a:lnTo>
                    <a:lnTo>
                      <a:pt x="14696" y="109762"/>
                    </a:lnTo>
                    <a:lnTo>
                      <a:pt x="14184" y="109565"/>
                    </a:lnTo>
                    <a:lnTo>
                      <a:pt x="13199" y="109210"/>
                    </a:lnTo>
                    <a:lnTo>
                      <a:pt x="12214" y="108738"/>
                    </a:lnTo>
                    <a:lnTo>
                      <a:pt x="11308" y="108186"/>
                    </a:lnTo>
                    <a:lnTo>
                      <a:pt x="10441" y="107556"/>
                    </a:lnTo>
                    <a:lnTo>
                      <a:pt x="9653" y="106886"/>
                    </a:lnTo>
                    <a:lnTo>
                      <a:pt x="8905" y="106098"/>
                    </a:lnTo>
                    <a:lnTo>
                      <a:pt x="8196" y="105310"/>
                    </a:lnTo>
                    <a:lnTo>
                      <a:pt x="7605" y="104443"/>
                    </a:lnTo>
                    <a:lnTo>
                      <a:pt x="7053" y="103498"/>
                    </a:lnTo>
                    <a:lnTo>
                      <a:pt x="6620" y="102513"/>
                    </a:lnTo>
                    <a:lnTo>
                      <a:pt x="6423" y="102040"/>
                    </a:lnTo>
                    <a:lnTo>
                      <a:pt x="6226" y="101488"/>
                    </a:lnTo>
                    <a:lnTo>
                      <a:pt x="6068" y="100976"/>
                    </a:lnTo>
                    <a:lnTo>
                      <a:pt x="5950" y="100464"/>
                    </a:lnTo>
                    <a:lnTo>
                      <a:pt x="5832" y="99913"/>
                    </a:lnTo>
                    <a:lnTo>
                      <a:pt x="5753" y="99361"/>
                    </a:lnTo>
                    <a:lnTo>
                      <a:pt x="5753" y="99361"/>
                    </a:lnTo>
                    <a:lnTo>
                      <a:pt x="4807" y="92270"/>
                    </a:lnTo>
                    <a:lnTo>
                      <a:pt x="4335" y="88212"/>
                    </a:lnTo>
                    <a:lnTo>
                      <a:pt x="3822" y="83878"/>
                    </a:lnTo>
                    <a:lnTo>
                      <a:pt x="3310" y="79229"/>
                    </a:lnTo>
                    <a:lnTo>
                      <a:pt x="2798" y="74344"/>
                    </a:lnTo>
                    <a:lnTo>
                      <a:pt x="2325" y="69183"/>
                    </a:lnTo>
                    <a:lnTo>
                      <a:pt x="1853" y="63864"/>
                    </a:lnTo>
                    <a:lnTo>
                      <a:pt x="1419" y="58348"/>
                    </a:lnTo>
                    <a:lnTo>
                      <a:pt x="1065" y="52636"/>
                    </a:lnTo>
                    <a:lnTo>
                      <a:pt x="710" y="46844"/>
                    </a:lnTo>
                    <a:lnTo>
                      <a:pt x="434" y="40895"/>
                    </a:lnTo>
                    <a:lnTo>
                      <a:pt x="198" y="34868"/>
                    </a:lnTo>
                    <a:lnTo>
                      <a:pt x="40" y="28800"/>
                    </a:lnTo>
                    <a:lnTo>
                      <a:pt x="1" y="22694"/>
                    </a:lnTo>
                    <a:lnTo>
                      <a:pt x="1" y="19660"/>
                    </a:lnTo>
                    <a:lnTo>
                      <a:pt x="40" y="16587"/>
                    </a:lnTo>
                    <a:lnTo>
                      <a:pt x="40" y="16587"/>
                    </a:lnTo>
                    <a:lnTo>
                      <a:pt x="80" y="15720"/>
                    </a:lnTo>
                    <a:lnTo>
                      <a:pt x="159" y="14893"/>
                    </a:lnTo>
                    <a:lnTo>
                      <a:pt x="316" y="14066"/>
                    </a:lnTo>
                    <a:lnTo>
                      <a:pt x="513" y="13278"/>
                    </a:lnTo>
                    <a:lnTo>
                      <a:pt x="513" y="13278"/>
                    </a:lnTo>
                    <a:lnTo>
                      <a:pt x="671" y="12687"/>
                    </a:lnTo>
                    <a:lnTo>
                      <a:pt x="907" y="12135"/>
                    </a:lnTo>
                    <a:lnTo>
                      <a:pt x="1143" y="11584"/>
                    </a:lnTo>
                    <a:lnTo>
                      <a:pt x="1380" y="11032"/>
                    </a:lnTo>
                    <a:lnTo>
                      <a:pt x="1656" y="10520"/>
                    </a:lnTo>
                    <a:lnTo>
                      <a:pt x="1971" y="10008"/>
                    </a:lnTo>
                    <a:lnTo>
                      <a:pt x="2286" y="9535"/>
                    </a:lnTo>
                    <a:lnTo>
                      <a:pt x="2641" y="9023"/>
                    </a:lnTo>
                    <a:lnTo>
                      <a:pt x="3035" y="8590"/>
                    </a:lnTo>
                    <a:lnTo>
                      <a:pt x="3429" y="8156"/>
                    </a:lnTo>
                    <a:lnTo>
                      <a:pt x="3862" y="7723"/>
                    </a:lnTo>
                    <a:lnTo>
                      <a:pt x="4295" y="7329"/>
                    </a:lnTo>
                    <a:lnTo>
                      <a:pt x="4729" y="6935"/>
                    </a:lnTo>
                    <a:lnTo>
                      <a:pt x="5201" y="6580"/>
                    </a:lnTo>
                    <a:lnTo>
                      <a:pt x="5714" y="6226"/>
                    </a:lnTo>
                    <a:lnTo>
                      <a:pt x="6186" y="5911"/>
                    </a:lnTo>
                    <a:lnTo>
                      <a:pt x="6186" y="5911"/>
                    </a:lnTo>
                    <a:lnTo>
                      <a:pt x="6777" y="5595"/>
                    </a:lnTo>
                    <a:lnTo>
                      <a:pt x="7408" y="5280"/>
                    </a:lnTo>
                    <a:lnTo>
                      <a:pt x="7999" y="5044"/>
                    </a:lnTo>
                    <a:lnTo>
                      <a:pt x="8668" y="4807"/>
                    </a:lnTo>
                    <a:lnTo>
                      <a:pt x="9299" y="4610"/>
                    </a:lnTo>
                    <a:lnTo>
                      <a:pt x="9968" y="4453"/>
                    </a:lnTo>
                    <a:lnTo>
                      <a:pt x="10678" y="4335"/>
                    </a:lnTo>
                    <a:lnTo>
                      <a:pt x="11347" y="4216"/>
                    </a:lnTo>
                    <a:lnTo>
                      <a:pt x="11347" y="4216"/>
                    </a:lnTo>
                    <a:lnTo>
                      <a:pt x="18006" y="3586"/>
                    </a:lnTo>
                    <a:lnTo>
                      <a:pt x="25924" y="2916"/>
                    </a:lnTo>
                    <a:lnTo>
                      <a:pt x="34947" y="2207"/>
                    </a:lnTo>
                    <a:lnTo>
                      <a:pt x="39832" y="1853"/>
                    </a:lnTo>
                    <a:lnTo>
                      <a:pt x="44914" y="1537"/>
                    </a:lnTo>
                    <a:lnTo>
                      <a:pt x="50193" y="1222"/>
                    </a:lnTo>
                    <a:lnTo>
                      <a:pt x="55670" y="946"/>
                    </a:lnTo>
                    <a:lnTo>
                      <a:pt x="61264" y="671"/>
                    </a:lnTo>
                    <a:lnTo>
                      <a:pt x="67016" y="434"/>
                    </a:lnTo>
                    <a:lnTo>
                      <a:pt x="72847" y="277"/>
                    </a:lnTo>
                    <a:lnTo>
                      <a:pt x="78796" y="119"/>
                    </a:lnTo>
                    <a:lnTo>
                      <a:pt x="84784" y="40"/>
                    </a:lnTo>
                    <a:lnTo>
                      <a:pt x="90852" y="1"/>
                    </a:lnTo>
                    <a:lnTo>
                      <a:pt x="90852" y="1"/>
                    </a:lnTo>
                    <a:lnTo>
                      <a:pt x="95225" y="40"/>
                    </a:lnTo>
                    <a:lnTo>
                      <a:pt x="99480" y="80"/>
                    </a:lnTo>
                    <a:lnTo>
                      <a:pt x="103695" y="159"/>
                    </a:lnTo>
                    <a:lnTo>
                      <a:pt x="107832" y="277"/>
                    </a:lnTo>
                    <a:lnTo>
                      <a:pt x="111890" y="395"/>
                    </a:lnTo>
                    <a:lnTo>
                      <a:pt x="115830" y="592"/>
                    </a:lnTo>
                    <a:lnTo>
                      <a:pt x="119730" y="789"/>
                    </a:lnTo>
                    <a:lnTo>
                      <a:pt x="123551" y="1025"/>
                    </a:lnTo>
                    <a:lnTo>
                      <a:pt x="127255" y="1301"/>
                    </a:lnTo>
                    <a:lnTo>
                      <a:pt x="130879" y="1616"/>
                    </a:lnTo>
                    <a:lnTo>
                      <a:pt x="134425" y="1931"/>
                    </a:lnTo>
                    <a:lnTo>
                      <a:pt x="137892" y="2325"/>
                    </a:lnTo>
                    <a:lnTo>
                      <a:pt x="141280" y="2719"/>
                    </a:lnTo>
                    <a:lnTo>
                      <a:pt x="144550" y="3153"/>
                    </a:lnTo>
                    <a:lnTo>
                      <a:pt x="147781" y="3586"/>
                    </a:lnTo>
                    <a:lnTo>
                      <a:pt x="150893" y="4098"/>
                    </a:lnTo>
                    <a:lnTo>
                      <a:pt x="150893" y="4098"/>
                    </a:lnTo>
                    <a:lnTo>
                      <a:pt x="151445" y="4177"/>
                    </a:lnTo>
                    <a:lnTo>
                      <a:pt x="151957" y="4335"/>
                    </a:lnTo>
                    <a:lnTo>
                      <a:pt x="152509" y="4492"/>
                    </a:lnTo>
                    <a:lnTo>
                      <a:pt x="153021" y="4650"/>
                    </a:lnTo>
                    <a:lnTo>
                      <a:pt x="153533" y="4847"/>
                    </a:lnTo>
                    <a:lnTo>
                      <a:pt x="154045" y="5044"/>
                    </a:lnTo>
                    <a:lnTo>
                      <a:pt x="154518" y="5280"/>
                    </a:lnTo>
                    <a:lnTo>
                      <a:pt x="155030" y="5556"/>
                    </a:lnTo>
                    <a:lnTo>
                      <a:pt x="155936" y="6147"/>
                    </a:lnTo>
                    <a:lnTo>
                      <a:pt x="156764" y="6777"/>
                    </a:lnTo>
                    <a:lnTo>
                      <a:pt x="157591" y="7486"/>
                    </a:lnTo>
                    <a:lnTo>
                      <a:pt x="158300" y="8274"/>
                    </a:lnTo>
                    <a:lnTo>
                      <a:pt x="158970" y="9102"/>
                    </a:lnTo>
                    <a:lnTo>
                      <a:pt x="159561" y="10008"/>
                    </a:lnTo>
                    <a:lnTo>
                      <a:pt x="160073" y="10953"/>
                    </a:lnTo>
                    <a:lnTo>
                      <a:pt x="160506" y="11938"/>
                    </a:lnTo>
                    <a:lnTo>
                      <a:pt x="160664" y="12450"/>
                    </a:lnTo>
                    <a:lnTo>
                      <a:pt x="160861" y="12963"/>
                    </a:lnTo>
                    <a:lnTo>
                      <a:pt x="160979" y="13514"/>
                    </a:lnTo>
                    <a:lnTo>
                      <a:pt x="161097" y="14066"/>
                    </a:lnTo>
                    <a:lnTo>
                      <a:pt x="161215" y="14578"/>
                    </a:lnTo>
                    <a:lnTo>
                      <a:pt x="161255" y="15169"/>
                    </a:lnTo>
                    <a:lnTo>
                      <a:pt x="161334" y="15720"/>
                    </a:lnTo>
                    <a:lnTo>
                      <a:pt x="161334" y="16272"/>
                    </a:lnTo>
                    <a:lnTo>
                      <a:pt x="161334" y="16272"/>
                    </a:lnTo>
                    <a:lnTo>
                      <a:pt x="161412" y="23600"/>
                    </a:lnTo>
                    <a:lnTo>
                      <a:pt x="161452" y="32228"/>
                    </a:lnTo>
                    <a:lnTo>
                      <a:pt x="161452" y="36995"/>
                    </a:lnTo>
                    <a:lnTo>
                      <a:pt x="161412" y="41959"/>
                    </a:lnTo>
                    <a:lnTo>
                      <a:pt x="161334" y="47160"/>
                    </a:lnTo>
                    <a:lnTo>
                      <a:pt x="161255" y="52518"/>
                    </a:lnTo>
                    <a:lnTo>
                      <a:pt x="161137" y="58073"/>
                    </a:lnTo>
                    <a:lnTo>
                      <a:pt x="160940" y="63706"/>
                    </a:lnTo>
                    <a:lnTo>
                      <a:pt x="160743" y="69498"/>
                    </a:lnTo>
                    <a:lnTo>
                      <a:pt x="160467" y="75289"/>
                    </a:lnTo>
                    <a:lnTo>
                      <a:pt x="160152" y="81159"/>
                    </a:lnTo>
                    <a:lnTo>
                      <a:pt x="159758" y="87030"/>
                    </a:lnTo>
                    <a:lnTo>
                      <a:pt x="159324" y="92900"/>
                    </a:lnTo>
                    <a:lnTo>
                      <a:pt x="158852" y="9869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9" name="Google Shape;3583;p43">
                <a:extLst>
                  <a:ext uri="{FF2B5EF4-FFF2-40B4-BE49-F238E27FC236}">
                    <a16:creationId xmlns:a16="http://schemas.microsoft.com/office/drawing/2014/main" id="{1358F90A-0275-7962-4CD5-473BDBECC0DF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extrusionOk="0">
                    <a:moveTo>
                      <a:pt x="98928" y="3389"/>
                    </a:moveTo>
                    <a:lnTo>
                      <a:pt x="102474" y="3468"/>
                    </a:lnTo>
                    <a:lnTo>
                      <a:pt x="106020" y="3547"/>
                    </a:lnTo>
                    <a:lnTo>
                      <a:pt x="109565" y="3665"/>
                    </a:lnTo>
                    <a:lnTo>
                      <a:pt x="113072" y="3822"/>
                    </a:lnTo>
                    <a:lnTo>
                      <a:pt x="116539" y="3980"/>
                    </a:lnTo>
                    <a:lnTo>
                      <a:pt x="119966" y="4216"/>
                    </a:lnTo>
                    <a:lnTo>
                      <a:pt x="123394" y="4492"/>
                    </a:lnTo>
                    <a:lnTo>
                      <a:pt x="126743" y="4807"/>
                    </a:lnTo>
                    <a:lnTo>
                      <a:pt x="130052" y="5201"/>
                    </a:lnTo>
                    <a:lnTo>
                      <a:pt x="133283" y="5595"/>
                    </a:lnTo>
                    <a:lnTo>
                      <a:pt x="136474" y="6068"/>
                    </a:lnTo>
                    <a:lnTo>
                      <a:pt x="139586" y="6580"/>
                    </a:lnTo>
                    <a:lnTo>
                      <a:pt x="142620" y="7132"/>
                    </a:lnTo>
                    <a:lnTo>
                      <a:pt x="145575" y="7723"/>
                    </a:lnTo>
                    <a:lnTo>
                      <a:pt x="148490" y="8393"/>
                    </a:lnTo>
                    <a:lnTo>
                      <a:pt x="149278" y="8629"/>
                    </a:lnTo>
                    <a:lnTo>
                      <a:pt x="150027" y="8905"/>
                    </a:lnTo>
                    <a:lnTo>
                      <a:pt x="150775" y="9259"/>
                    </a:lnTo>
                    <a:lnTo>
                      <a:pt x="151484" y="9653"/>
                    </a:lnTo>
                    <a:lnTo>
                      <a:pt x="152154" y="10087"/>
                    </a:lnTo>
                    <a:lnTo>
                      <a:pt x="152784" y="10599"/>
                    </a:lnTo>
                    <a:lnTo>
                      <a:pt x="153375" y="11150"/>
                    </a:lnTo>
                    <a:lnTo>
                      <a:pt x="153927" y="11702"/>
                    </a:lnTo>
                    <a:lnTo>
                      <a:pt x="154400" y="12332"/>
                    </a:lnTo>
                    <a:lnTo>
                      <a:pt x="154872" y="13002"/>
                    </a:lnTo>
                    <a:lnTo>
                      <a:pt x="155266" y="13672"/>
                    </a:lnTo>
                    <a:lnTo>
                      <a:pt x="155621" y="14420"/>
                    </a:lnTo>
                    <a:lnTo>
                      <a:pt x="155936" y="15169"/>
                    </a:lnTo>
                    <a:lnTo>
                      <a:pt x="156173" y="15917"/>
                    </a:lnTo>
                    <a:lnTo>
                      <a:pt x="156330" y="16745"/>
                    </a:lnTo>
                    <a:lnTo>
                      <a:pt x="156448" y="17533"/>
                    </a:lnTo>
                    <a:lnTo>
                      <a:pt x="156803" y="20685"/>
                    </a:lnTo>
                    <a:lnTo>
                      <a:pt x="157118" y="24309"/>
                    </a:lnTo>
                    <a:lnTo>
                      <a:pt x="157473" y="28328"/>
                    </a:lnTo>
                    <a:lnTo>
                      <a:pt x="157788" y="32740"/>
                    </a:lnTo>
                    <a:lnTo>
                      <a:pt x="158064" y="37468"/>
                    </a:lnTo>
                    <a:lnTo>
                      <a:pt x="158300" y="42471"/>
                    </a:lnTo>
                    <a:lnTo>
                      <a:pt x="158458" y="47711"/>
                    </a:lnTo>
                    <a:lnTo>
                      <a:pt x="158576" y="53148"/>
                    </a:lnTo>
                    <a:lnTo>
                      <a:pt x="158576" y="55945"/>
                    </a:lnTo>
                    <a:lnTo>
                      <a:pt x="158576" y="58742"/>
                    </a:lnTo>
                    <a:lnTo>
                      <a:pt x="158536" y="61579"/>
                    </a:lnTo>
                    <a:lnTo>
                      <a:pt x="158458" y="64416"/>
                    </a:lnTo>
                    <a:lnTo>
                      <a:pt x="158339" y="67292"/>
                    </a:lnTo>
                    <a:lnTo>
                      <a:pt x="158221" y="70128"/>
                    </a:lnTo>
                    <a:lnTo>
                      <a:pt x="158064" y="73004"/>
                    </a:lnTo>
                    <a:lnTo>
                      <a:pt x="157867" y="75880"/>
                    </a:lnTo>
                    <a:lnTo>
                      <a:pt x="157591" y="78717"/>
                    </a:lnTo>
                    <a:lnTo>
                      <a:pt x="157315" y="81553"/>
                    </a:lnTo>
                    <a:lnTo>
                      <a:pt x="157000" y="84351"/>
                    </a:lnTo>
                    <a:lnTo>
                      <a:pt x="156606" y="87148"/>
                    </a:lnTo>
                    <a:lnTo>
                      <a:pt x="156212" y="89866"/>
                    </a:lnTo>
                    <a:lnTo>
                      <a:pt x="155739" y="92585"/>
                    </a:lnTo>
                    <a:lnTo>
                      <a:pt x="155227" y="95264"/>
                    </a:lnTo>
                    <a:lnTo>
                      <a:pt x="154636" y="97864"/>
                    </a:lnTo>
                    <a:lnTo>
                      <a:pt x="154400" y="98652"/>
                    </a:lnTo>
                    <a:lnTo>
                      <a:pt x="154124" y="99440"/>
                    </a:lnTo>
                    <a:lnTo>
                      <a:pt x="153769" y="100188"/>
                    </a:lnTo>
                    <a:lnTo>
                      <a:pt x="153375" y="100937"/>
                    </a:lnTo>
                    <a:lnTo>
                      <a:pt x="152942" y="101607"/>
                    </a:lnTo>
                    <a:lnTo>
                      <a:pt x="152430" y="102237"/>
                    </a:lnTo>
                    <a:lnTo>
                      <a:pt x="151878" y="102828"/>
                    </a:lnTo>
                    <a:lnTo>
                      <a:pt x="151287" y="103380"/>
                    </a:lnTo>
                    <a:lnTo>
                      <a:pt x="150657" y="103892"/>
                    </a:lnTo>
                    <a:lnTo>
                      <a:pt x="149987" y="104364"/>
                    </a:lnTo>
                    <a:lnTo>
                      <a:pt x="149278" y="104758"/>
                    </a:lnTo>
                    <a:lnTo>
                      <a:pt x="148569" y="105113"/>
                    </a:lnTo>
                    <a:lnTo>
                      <a:pt x="147781" y="105428"/>
                    </a:lnTo>
                    <a:lnTo>
                      <a:pt x="146993" y="105665"/>
                    </a:lnTo>
                    <a:lnTo>
                      <a:pt x="146166" y="105822"/>
                    </a:lnTo>
                    <a:lnTo>
                      <a:pt x="145338" y="105940"/>
                    </a:lnTo>
                    <a:lnTo>
                      <a:pt x="140768" y="106334"/>
                    </a:lnTo>
                    <a:lnTo>
                      <a:pt x="135134" y="106807"/>
                    </a:lnTo>
                    <a:lnTo>
                      <a:pt x="128594" y="107240"/>
                    </a:lnTo>
                    <a:lnTo>
                      <a:pt x="121148" y="107674"/>
                    </a:lnTo>
                    <a:lnTo>
                      <a:pt x="117090" y="107871"/>
                    </a:lnTo>
                    <a:lnTo>
                      <a:pt x="112835" y="108068"/>
                    </a:lnTo>
                    <a:lnTo>
                      <a:pt x="108383" y="108225"/>
                    </a:lnTo>
                    <a:lnTo>
                      <a:pt x="103735" y="108383"/>
                    </a:lnTo>
                    <a:lnTo>
                      <a:pt x="98928" y="108501"/>
                    </a:lnTo>
                    <a:lnTo>
                      <a:pt x="93964" y="108580"/>
                    </a:lnTo>
                    <a:lnTo>
                      <a:pt x="88803" y="108619"/>
                    </a:lnTo>
                    <a:lnTo>
                      <a:pt x="83484" y="108659"/>
                    </a:lnTo>
                    <a:lnTo>
                      <a:pt x="76393" y="108619"/>
                    </a:lnTo>
                    <a:lnTo>
                      <a:pt x="69065" y="108501"/>
                    </a:lnTo>
                    <a:lnTo>
                      <a:pt x="61500" y="108304"/>
                    </a:lnTo>
                    <a:lnTo>
                      <a:pt x="53739" y="108028"/>
                    </a:lnTo>
                    <a:lnTo>
                      <a:pt x="45781" y="107674"/>
                    </a:lnTo>
                    <a:lnTo>
                      <a:pt x="41762" y="107437"/>
                    </a:lnTo>
                    <a:lnTo>
                      <a:pt x="37665" y="107201"/>
                    </a:lnTo>
                    <a:lnTo>
                      <a:pt x="33528" y="106925"/>
                    </a:lnTo>
                    <a:lnTo>
                      <a:pt x="29352" y="106610"/>
                    </a:lnTo>
                    <a:lnTo>
                      <a:pt x="25176" y="106295"/>
                    </a:lnTo>
                    <a:lnTo>
                      <a:pt x="20921" y="105901"/>
                    </a:lnTo>
                    <a:lnTo>
                      <a:pt x="20054" y="105822"/>
                    </a:lnTo>
                    <a:lnTo>
                      <a:pt x="19227" y="105625"/>
                    </a:lnTo>
                    <a:lnTo>
                      <a:pt x="18400" y="105389"/>
                    </a:lnTo>
                    <a:lnTo>
                      <a:pt x="17612" y="105074"/>
                    </a:lnTo>
                    <a:lnTo>
                      <a:pt x="16863" y="104719"/>
                    </a:lnTo>
                    <a:lnTo>
                      <a:pt x="16154" y="104286"/>
                    </a:lnTo>
                    <a:lnTo>
                      <a:pt x="15445" y="103813"/>
                    </a:lnTo>
                    <a:lnTo>
                      <a:pt x="14814" y="103261"/>
                    </a:lnTo>
                    <a:lnTo>
                      <a:pt x="14223" y="102710"/>
                    </a:lnTo>
                    <a:lnTo>
                      <a:pt x="13672" y="102079"/>
                    </a:lnTo>
                    <a:lnTo>
                      <a:pt x="13160" y="101410"/>
                    </a:lnTo>
                    <a:lnTo>
                      <a:pt x="12687" y="100701"/>
                    </a:lnTo>
                    <a:lnTo>
                      <a:pt x="12293" y="99952"/>
                    </a:lnTo>
                    <a:lnTo>
                      <a:pt x="11978" y="99164"/>
                    </a:lnTo>
                    <a:lnTo>
                      <a:pt x="11702" y="98337"/>
                    </a:lnTo>
                    <a:lnTo>
                      <a:pt x="11505" y="97509"/>
                    </a:lnTo>
                    <a:lnTo>
                      <a:pt x="10796" y="93964"/>
                    </a:lnTo>
                    <a:lnTo>
                      <a:pt x="10008" y="89906"/>
                    </a:lnTo>
                    <a:lnTo>
                      <a:pt x="9181" y="85336"/>
                    </a:lnTo>
                    <a:lnTo>
                      <a:pt x="8353" y="80411"/>
                    </a:lnTo>
                    <a:lnTo>
                      <a:pt x="7526" y="75092"/>
                    </a:lnTo>
                    <a:lnTo>
                      <a:pt x="6699" y="69498"/>
                    </a:lnTo>
                    <a:lnTo>
                      <a:pt x="5911" y="63667"/>
                    </a:lnTo>
                    <a:lnTo>
                      <a:pt x="5556" y="60712"/>
                    </a:lnTo>
                    <a:lnTo>
                      <a:pt x="5241" y="57679"/>
                    </a:lnTo>
                    <a:lnTo>
                      <a:pt x="4926" y="54645"/>
                    </a:lnTo>
                    <a:lnTo>
                      <a:pt x="4610" y="51572"/>
                    </a:lnTo>
                    <a:lnTo>
                      <a:pt x="4374" y="48499"/>
                    </a:lnTo>
                    <a:lnTo>
                      <a:pt x="4138" y="45426"/>
                    </a:lnTo>
                    <a:lnTo>
                      <a:pt x="3941" y="42353"/>
                    </a:lnTo>
                    <a:lnTo>
                      <a:pt x="3822" y="39319"/>
                    </a:lnTo>
                    <a:lnTo>
                      <a:pt x="3704" y="36246"/>
                    </a:lnTo>
                    <a:lnTo>
                      <a:pt x="3625" y="33252"/>
                    </a:lnTo>
                    <a:lnTo>
                      <a:pt x="3625" y="30258"/>
                    </a:lnTo>
                    <a:lnTo>
                      <a:pt x="3665" y="27303"/>
                    </a:lnTo>
                    <a:lnTo>
                      <a:pt x="3744" y="24427"/>
                    </a:lnTo>
                    <a:lnTo>
                      <a:pt x="3901" y="21591"/>
                    </a:lnTo>
                    <a:lnTo>
                      <a:pt x="4098" y="18793"/>
                    </a:lnTo>
                    <a:lnTo>
                      <a:pt x="4374" y="16075"/>
                    </a:lnTo>
                    <a:lnTo>
                      <a:pt x="4729" y="13475"/>
                    </a:lnTo>
                    <a:lnTo>
                      <a:pt x="5123" y="10914"/>
                    </a:lnTo>
                    <a:lnTo>
                      <a:pt x="5950" y="10638"/>
                    </a:lnTo>
                    <a:lnTo>
                      <a:pt x="6777" y="10362"/>
                    </a:lnTo>
                    <a:lnTo>
                      <a:pt x="7644" y="10165"/>
                    </a:lnTo>
                    <a:lnTo>
                      <a:pt x="8511" y="10047"/>
                    </a:lnTo>
                    <a:lnTo>
                      <a:pt x="13711" y="9299"/>
                    </a:lnTo>
                    <a:lnTo>
                      <a:pt x="21157" y="8353"/>
                    </a:lnTo>
                    <a:lnTo>
                      <a:pt x="25649" y="7841"/>
                    </a:lnTo>
                    <a:lnTo>
                      <a:pt x="30613" y="7289"/>
                    </a:lnTo>
                    <a:lnTo>
                      <a:pt x="35931" y="6698"/>
                    </a:lnTo>
                    <a:lnTo>
                      <a:pt x="41644" y="6147"/>
                    </a:lnTo>
                    <a:lnTo>
                      <a:pt x="47672" y="5595"/>
                    </a:lnTo>
                    <a:lnTo>
                      <a:pt x="53975" y="5083"/>
                    </a:lnTo>
                    <a:lnTo>
                      <a:pt x="60515" y="4610"/>
                    </a:lnTo>
                    <a:lnTo>
                      <a:pt x="67252" y="4216"/>
                    </a:lnTo>
                    <a:lnTo>
                      <a:pt x="74147" y="3862"/>
                    </a:lnTo>
                    <a:lnTo>
                      <a:pt x="81160" y="3625"/>
                    </a:lnTo>
                    <a:lnTo>
                      <a:pt x="84706" y="3507"/>
                    </a:lnTo>
                    <a:lnTo>
                      <a:pt x="88251" y="3468"/>
                    </a:lnTo>
                    <a:lnTo>
                      <a:pt x="91797" y="3389"/>
                    </a:lnTo>
                    <a:close/>
                    <a:moveTo>
                      <a:pt x="90852" y="1"/>
                    </a:move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1" y="21433"/>
                    </a:lnTo>
                    <a:lnTo>
                      <a:pt x="40" y="27224"/>
                    </a:lnTo>
                    <a:lnTo>
                      <a:pt x="159" y="33016"/>
                    </a:lnTo>
                    <a:lnTo>
                      <a:pt x="356" y="38729"/>
                    </a:lnTo>
                    <a:lnTo>
                      <a:pt x="592" y="44402"/>
                    </a:lnTo>
                    <a:lnTo>
                      <a:pt x="868" y="49996"/>
                    </a:lnTo>
                    <a:lnTo>
                      <a:pt x="1222" y="55472"/>
                    </a:lnTo>
                    <a:lnTo>
                      <a:pt x="1616" y="60791"/>
                    </a:lnTo>
                    <a:lnTo>
                      <a:pt x="2050" y="65991"/>
                    </a:lnTo>
                    <a:lnTo>
                      <a:pt x="2483" y="70995"/>
                    </a:lnTo>
                    <a:lnTo>
                      <a:pt x="2956" y="75801"/>
                    </a:lnTo>
                    <a:lnTo>
                      <a:pt x="3429" y="80411"/>
                    </a:lnTo>
                    <a:lnTo>
                      <a:pt x="3901" y="84745"/>
                    </a:lnTo>
                    <a:lnTo>
                      <a:pt x="4374" y="88842"/>
                    </a:lnTo>
                    <a:lnTo>
                      <a:pt x="4847" y="92663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9206" y="94358"/>
                    </a:lnTo>
                    <a:lnTo>
                      <a:pt x="159561" y="89945"/>
                    </a:lnTo>
                    <a:lnTo>
                      <a:pt x="159876" y="85572"/>
                    </a:lnTo>
                    <a:lnTo>
                      <a:pt x="160152" y="81159"/>
                    </a:lnTo>
                    <a:lnTo>
                      <a:pt x="160388" y="76747"/>
                    </a:lnTo>
                    <a:lnTo>
                      <a:pt x="160585" y="72374"/>
                    </a:lnTo>
                    <a:lnTo>
                      <a:pt x="160782" y="68040"/>
                    </a:lnTo>
                    <a:lnTo>
                      <a:pt x="160940" y="63706"/>
                    </a:lnTo>
                    <a:lnTo>
                      <a:pt x="161176" y="55275"/>
                    </a:lnTo>
                    <a:lnTo>
                      <a:pt x="161334" y="47160"/>
                    </a:lnTo>
                    <a:lnTo>
                      <a:pt x="161452" y="39438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  <a:close/>
                  </a:path>
                </a:pathLst>
              </a:custGeom>
              <a:solidFill>
                <a:srgbClr val="92D05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0" name="Google Shape;3584;p43">
                <a:extLst>
                  <a:ext uri="{FF2B5EF4-FFF2-40B4-BE49-F238E27FC236}">
                    <a16:creationId xmlns:a16="http://schemas.microsoft.com/office/drawing/2014/main" id="{0EE93C3D-4B62-AFA7-51F5-BED75FFE9CE0}"/>
                  </a:ext>
                </a:extLst>
              </p:cNvPr>
              <p:cNvSpPr/>
              <p:nvPr/>
            </p:nvSpPr>
            <p:spPr>
              <a:xfrm rot="10800000">
                <a:off x="3488340" y="2515128"/>
                <a:ext cx="2157305" cy="1465622"/>
              </a:xfrm>
              <a:custGeom>
                <a:avLst/>
                <a:gdLst/>
                <a:ahLst/>
                <a:cxnLst/>
                <a:rect l="l" t="t" r="r" b="b"/>
                <a:pathLst>
                  <a:path w="154951" h="105270" fill="none" extrusionOk="0">
                    <a:moveTo>
                      <a:pt x="79859" y="105270"/>
                    </a:moveTo>
                    <a:lnTo>
                      <a:pt x="79859" y="105270"/>
                    </a:lnTo>
                    <a:lnTo>
                      <a:pt x="72768" y="105230"/>
                    </a:lnTo>
                    <a:lnTo>
                      <a:pt x="65440" y="105112"/>
                    </a:lnTo>
                    <a:lnTo>
                      <a:pt x="57875" y="104915"/>
                    </a:lnTo>
                    <a:lnTo>
                      <a:pt x="50114" y="104639"/>
                    </a:lnTo>
                    <a:lnTo>
                      <a:pt x="42156" y="104285"/>
                    </a:lnTo>
                    <a:lnTo>
                      <a:pt x="38137" y="104048"/>
                    </a:lnTo>
                    <a:lnTo>
                      <a:pt x="34040" y="103812"/>
                    </a:lnTo>
                    <a:lnTo>
                      <a:pt x="29903" y="103536"/>
                    </a:lnTo>
                    <a:lnTo>
                      <a:pt x="25727" y="103221"/>
                    </a:lnTo>
                    <a:lnTo>
                      <a:pt x="21551" y="102906"/>
                    </a:lnTo>
                    <a:lnTo>
                      <a:pt x="17296" y="102512"/>
                    </a:lnTo>
                    <a:lnTo>
                      <a:pt x="17296" y="102512"/>
                    </a:lnTo>
                    <a:lnTo>
                      <a:pt x="16429" y="102433"/>
                    </a:lnTo>
                    <a:lnTo>
                      <a:pt x="15602" y="102236"/>
                    </a:lnTo>
                    <a:lnTo>
                      <a:pt x="14775" y="102000"/>
                    </a:lnTo>
                    <a:lnTo>
                      <a:pt x="13987" y="101685"/>
                    </a:lnTo>
                    <a:lnTo>
                      <a:pt x="13238" y="101330"/>
                    </a:lnTo>
                    <a:lnTo>
                      <a:pt x="12529" y="100897"/>
                    </a:lnTo>
                    <a:lnTo>
                      <a:pt x="11820" y="100424"/>
                    </a:lnTo>
                    <a:lnTo>
                      <a:pt x="11189" y="99872"/>
                    </a:lnTo>
                    <a:lnTo>
                      <a:pt x="10598" y="99321"/>
                    </a:lnTo>
                    <a:lnTo>
                      <a:pt x="10047" y="98690"/>
                    </a:lnTo>
                    <a:lnTo>
                      <a:pt x="9535" y="98021"/>
                    </a:lnTo>
                    <a:lnTo>
                      <a:pt x="9062" y="97312"/>
                    </a:lnTo>
                    <a:lnTo>
                      <a:pt x="8668" y="96563"/>
                    </a:lnTo>
                    <a:lnTo>
                      <a:pt x="8353" y="95775"/>
                    </a:lnTo>
                    <a:lnTo>
                      <a:pt x="8077" y="94948"/>
                    </a:lnTo>
                    <a:lnTo>
                      <a:pt x="7880" y="94120"/>
                    </a:lnTo>
                    <a:lnTo>
                      <a:pt x="7880" y="94120"/>
                    </a:lnTo>
                    <a:lnTo>
                      <a:pt x="7171" y="90575"/>
                    </a:lnTo>
                    <a:lnTo>
                      <a:pt x="6383" y="86517"/>
                    </a:lnTo>
                    <a:lnTo>
                      <a:pt x="5556" y="81947"/>
                    </a:lnTo>
                    <a:lnTo>
                      <a:pt x="4728" y="77022"/>
                    </a:lnTo>
                    <a:lnTo>
                      <a:pt x="3901" y="71703"/>
                    </a:lnTo>
                    <a:lnTo>
                      <a:pt x="3074" y="66109"/>
                    </a:lnTo>
                    <a:lnTo>
                      <a:pt x="2286" y="60278"/>
                    </a:lnTo>
                    <a:lnTo>
                      <a:pt x="1931" y="57323"/>
                    </a:lnTo>
                    <a:lnTo>
                      <a:pt x="1616" y="54290"/>
                    </a:lnTo>
                    <a:lnTo>
                      <a:pt x="1301" y="51256"/>
                    </a:lnTo>
                    <a:lnTo>
                      <a:pt x="985" y="48183"/>
                    </a:lnTo>
                    <a:lnTo>
                      <a:pt x="749" y="45110"/>
                    </a:lnTo>
                    <a:lnTo>
                      <a:pt x="513" y="42037"/>
                    </a:lnTo>
                    <a:lnTo>
                      <a:pt x="316" y="38964"/>
                    </a:lnTo>
                    <a:lnTo>
                      <a:pt x="197" y="35930"/>
                    </a:lnTo>
                    <a:lnTo>
                      <a:pt x="79" y="32857"/>
                    </a:lnTo>
                    <a:lnTo>
                      <a:pt x="0" y="29863"/>
                    </a:lnTo>
                    <a:lnTo>
                      <a:pt x="0" y="26869"/>
                    </a:lnTo>
                    <a:lnTo>
                      <a:pt x="40" y="23914"/>
                    </a:lnTo>
                    <a:lnTo>
                      <a:pt x="119" y="21038"/>
                    </a:lnTo>
                    <a:lnTo>
                      <a:pt x="276" y="18202"/>
                    </a:lnTo>
                    <a:lnTo>
                      <a:pt x="473" y="15404"/>
                    </a:lnTo>
                    <a:lnTo>
                      <a:pt x="749" y="12686"/>
                    </a:lnTo>
                    <a:lnTo>
                      <a:pt x="1104" y="10086"/>
                    </a:lnTo>
                    <a:lnTo>
                      <a:pt x="1498" y="7525"/>
                    </a:lnTo>
                    <a:lnTo>
                      <a:pt x="1498" y="7525"/>
                    </a:lnTo>
                    <a:lnTo>
                      <a:pt x="2325" y="7249"/>
                    </a:lnTo>
                    <a:lnTo>
                      <a:pt x="3152" y="6973"/>
                    </a:lnTo>
                    <a:lnTo>
                      <a:pt x="4019" y="6776"/>
                    </a:lnTo>
                    <a:lnTo>
                      <a:pt x="4886" y="6658"/>
                    </a:lnTo>
                    <a:lnTo>
                      <a:pt x="4886" y="6658"/>
                    </a:lnTo>
                    <a:lnTo>
                      <a:pt x="10086" y="5910"/>
                    </a:lnTo>
                    <a:lnTo>
                      <a:pt x="17532" y="4964"/>
                    </a:lnTo>
                    <a:lnTo>
                      <a:pt x="22024" y="4452"/>
                    </a:lnTo>
                    <a:lnTo>
                      <a:pt x="26988" y="3900"/>
                    </a:lnTo>
                    <a:lnTo>
                      <a:pt x="32306" y="3309"/>
                    </a:lnTo>
                    <a:lnTo>
                      <a:pt x="38019" y="2758"/>
                    </a:lnTo>
                    <a:lnTo>
                      <a:pt x="44047" y="2206"/>
                    </a:lnTo>
                    <a:lnTo>
                      <a:pt x="50350" y="1694"/>
                    </a:lnTo>
                    <a:lnTo>
                      <a:pt x="56890" y="1221"/>
                    </a:lnTo>
                    <a:lnTo>
                      <a:pt x="63627" y="827"/>
                    </a:lnTo>
                    <a:lnTo>
                      <a:pt x="70522" y="473"/>
                    </a:lnTo>
                    <a:lnTo>
                      <a:pt x="77535" y="236"/>
                    </a:lnTo>
                    <a:lnTo>
                      <a:pt x="81081" y="118"/>
                    </a:lnTo>
                    <a:lnTo>
                      <a:pt x="84626" y="79"/>
                    </a:lnTo>
                    <a:lnTo>
                      <a:pt x="88172" y="0"/>
                    </a:lnTo>
                    <a:lnTo>
                      <a:pt x="91718" y="0"/>
                    </a:lnTo>
                    <a:lnTo>
                      <a:pt x="91718" y="0"/>
                    </a:lnTo>
                    <a:lnTo>
                      <a:pt x="95303" y="0"/>
                    </a:lnTo>
                    <a:lnTo>
                      <a:pt x="98849" y="79"/>
                    </a:lnTo>
                    <a:lnTo>
                      <a:pt x="102395" y="158"/>
                    </a:lnTo>
                    <a:lnTo>
                      <a:pt x="105940" y="276"/>
                    </a:lnTo>
                    <a:lnTo>
                      <a:pt x="109447" y="433"/>
                    </a:lnTo>
                    <a:lnTo>
                      <a:pt x="112914" y="591"/>
                    </a:lnTo>
                    <a:lnTo>
                      <a:pt x="116341" y="827"/>
                    </a:lnTo>
                    <a:lnTo>
                      <a:pt x="119769" y="1103"/>
                    </a:lnTo>
                    <a:lnTo>
                      <a:pt x="123118" y="1418"/>
                    </a:lnTo>
                    <a:lnTo>
                      <a:pt x="126427" y="1812"/>
                    </a:lnTo>
                    <a:lnTo>
                      <a:pt x="129658" y="2206"/>
                    </a:lnTo>
                    <a:lnTo>
                      <a:pt x="132849" y="2679"/>
                    </a:lnTo>
                    <a:lnTo>
                      <a:pt x="135961" y="3191"/>
                    </a:lnTo>
                    <a:lnTo>
                      <a:pt x="138995" y="3743"/>
                    </a:lnTo>
                    <a:lnTo>
                      <a:pt x="141950" y="4334"/>
                    </a:lnTo>
                    <a:lnTo>
                      <a:pt x="144865" y="5004"/>
                    </a:lnTo>
                    <a:lnTo>
                      <a:pt x="144865" y="5004"/>
                    </a:lnTo>
                    <a:lnTo>
                      <a:pt x="145653" y="5240"/>
                    </a:lnTo>
                    <a:lnTo>
                      <a:pt x="146402" y="5516"/>
                    </a:lnTo>
                    <a:lnTo>
                      <a:pt x="147150" y="5870"/>
                    </a:lnTo>
                    <a:lnTo>
                      <a:pt x="147859" y="6264"/>
                    </a:lnTo>
                    <a:lnTo>
                      <a:pt x="148529" y="6698"/>
                    </a:lnTo>
                    <a:lnTo>
                      <a:pt x="149159" y="7210"/>
                    </a:lnTo>
                    <a:lnTo>
                      <a:pt x="149750" y="7761"/>
                    </a:lnTo>
                    <a:lnTo>
                      <a:pt x="150302" y="8313"/>
                    </a:lnTo>
                    <a:lnTo>
                      <a:pt x="150775" y="8943"/>
                    </a:lnTo>
                    <a:lnTo>
                      <a:pt x="151247" y="9613"/>
                    </a:lnTo>
                    <a:lnTo>
                      <a:pt x="151641" y="10283"/>
                    </a:lnTo>
                    <a:lnTo>
                      <a:pt x="151996" y="11031"/>
                    </a:lnTo>
                    <a:lnTo>
                      <a:pt x="152311" y="11780"/>
                    </a:lnTo>
                    <a:lnTo>
                      <a:pt x="152548" y="12528"/>
                    </a:lnTo>
                    <a:lnTo>
                      <a:pt x="152705" y="13356"/>
                    </a:lnTo>
                    <a:lnTo>
                      <a:pt x="152823" y="14144"/>
                    </a:lnTo>
                    <a:lnTo>
                      <a:pt x="152823" y="14144"/>
                    </a:lnTo>
                    <a:lnTo>
                      <a:pt x="153178" y="17296"/>
                    </a:lnTo>
                    <a:lnTo>
                      <a:pt x="153493" y="20920"/>
                    </a:lnTo>
                    <a:lnTo>
                      <a:pt x="153848" y="24939"/>
                    </a:lnTo>
                    <a:lnTo>
                      <a:pt x="154163" y="29351"/>
                    </a:lnTo>
                    <a:lnTo>
                      <a:pt x="154439" y="34079"/>
                    </a:lnTo>
                    <a:lnTo>
                      <a:pt x="154675" y="39082"/>
                    </a:lnTo>
                    <a:lnTo>
                      <a:pt x="154833" y="44322"/>
                    </a:lnTo>
                    <a:lnTo>
                      <a:pt x="154951" y="49759"/>
                    </a:lnTo>
                    <a:lnTo>
                      <a:pt x="154951" y="52556"/>
                    </a:lnTo>
                    <a:lnTo>
                      <a:pt x="154951" y="55353"/>
                    </a:lnTo>
                    <a:lnTo>
                      <a:pt x="154911" y="58190"/>
                    </a:lnTo>
                    <a:lnTo>
                      <a:pt x="154833" y="61027"/>
                    </a:lnTo>
                    <a:lnTo>
                      <a:pt x="154714" y="63903"/>
                    </a:lnTo>
                    <a:lnTo>
                      <a:pt x="154596" y="66739"/>
                    </a:lnTo>
                    <a:lnTo>
                      <a:pt x="154439" y="69615"/>
                    </a:lnTo>
                    <a:lnTo>
                      <a:pt x="154242" y="72491"/>
                    </a:lnTo>
                    <a:lnTo>
                      <a:pt x="153966" y="75328"/>
                    </a:lnTo>
                    <a:lnTo>
                      <a:pt x="153690" y="78164"/>
                    </a:lnTo>
                    <a:lnTo>
                      <a:pt x="153375" y="80962"/>
                    </a:lnTo>
                    <a:lnTo>
                      <a:pt x="152981" y="83759"/>
                    </a:lnTo>
                    <a:lnTo>
                      <a:pt x="152587" y="86477"/>
                    </a:lnTo>
                    <a:lnTo>
                      <a:pt x="152114" y="89196"/>
                    </a:lnTo>
                    <a:lnTo>
                      <a:pt x="151602" y="91875"/>
                    </a:lnTo>
                    <a:lnTo>
                      <a:pt x="151011" y="94475"/>
                    </a:lnTo>
                    <a:lnTo>
                      <a:pt x="151011" y="94475"/>
                    </a:lnTo>
                    <a:lnTo>
                      <a:pt x="150775" y="95263"/>
                    </a:lnTo>
                    <a:lnTo>
                      <a:pt x="150499" y="96051"/>
                    </a:lnTo>
                    <a:lnTo>
                      <a:pt x="150144" y="96799"/>
                    </a:lnTo>
                    <a:lnTo>
                      <a:pt x="149750" y="97548"/>
                    </a:lnTo>
                    <a:lnTo>
                      <a:pt x="149317" y="98218"/>
                    </a:lnTo>
                    <a:lnTo>
                      <a:pt x="148805" y="98848"/>
                    </a:lnTo>
                    <a:lnTo>
                      <a:pt x="148253" y="99439"/>
                    </a:lnTo>
                    <a:lnTo>
                      <a:pt x="147662" y="99991"/>
                    </a:lnTo>
                    <a:lnTo>
                      <a:pt x="147032" y="100503"/>
                    </a:lnTo>
                    <a:lnTo>
                      <a:pt x="146362" y="100975"/>
                    </a:lnTo>
                    <a:lnTo>
                      <a:pt x="145653" y="101369"/>
                    </a:lnTo>
                    <a:lnTo>
                      <a:pt x="144944" y="101724"/>
                    </a:lnTo>
                    <a:lnTo>
                      <a:pt x="144156" y="102039"/>
                    </a:lnTo>
                    <a:lnTo>
                      <a:pt x="143368" y="102276"/>
                    </a:lnTo>
                    <a:lnTo>
                      <a:pt x="142541" y="102433"/>
                    </a:lnTo>
                    <a:lnTo>
                      <a:pt x="141713" y="102551"/>
                    </a:lnTo>
                    <a:lnTo>
                      <a:pt x="141713" y="102551"/>
                    </a:lnTo>
                    <a:lnTo>
                      <a:pt x="137143" y="102945"/>
                    </a:lnTo>
                    <a:lnTo>
                      <a:pt x="131509" y="103418"/>
                    </a:lnTo>
                    <a:lnTo>
                      <a:pt x="124969" y="103851"/>
                    </a:lnTo>
                    <a:lnTo>
                      <a:pt x="117523" y="104285"/>
                    </a:lnTo>
                    <a:lnTo>
                      <a:pt x="113465" y="104482"/>
                    </a:lnTo>
                    <a:lnTo>
                      <a:pt x="109210" y="104679"/>
                    </a:lnTo>
                    <a:lnTo>
                      <a:pt x="104758" y="104836"/>
                    </a:lnTo>
                    <a:lnTo>
                      <a:pt x="100110" y="104994"/>
                    </a:lnTo>
                    <a:lnTo>
                      <a:pt x="95303" y="105112"/>
                    </a:lnTo>
                    <a:lnTo>
                      <a:pt x="90339" y="105191"/>
                    </a:lnTo>
                    <a:lnTo>
                      <a:pt x="85178" y="105230"/>
                    </a:lnTo>
                    <a:lnTo>
                      <a:pt x="79859" y="10527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1" name="Google Shape;3585;p43">
                <a:extLst>
                  <a:ext uri="{FF2B5EF4-FFF2-40B4-BE49-F238E27FC236}">
                    <a16:creationId xmlns:a16="http://schemas.microsoft.com/office/drawing/2014/main" id="{F12E43AB-49F7-A6EB-ED48-2AC6CCC60056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fill="none" extrusionOk="0">
                    <a:moveTo>
                      <a:pt x="90852" y="1"/>
                    </a:moveTo>
                    <a:lnTo>
                      <a:pt x="90852" y="1"/>
                    </a:ln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40" y="16587"/>
                    </a:lnTo>
                    <a:lnTo>
                      <a:pt x="1" y="21433"/>
                    </a:lnTo>
                    <a:lnTo>
                      <a:pt x="1" y="21433"/>
                    </a:lnTo>
                    <a:lnTo>
                      <a:pt x="40" y="27224"/>
                    </a:lnTo>
                    <a:lnTo>
                      <a:pt x="159" y="33016"/>
                    </a:lnTo>
                    <a:lnTo>
                      <a:pt x="356" y="38729"/>
                    </a:lnTo>
                    <a:lnTo>
                      <a:pt x="592" y="44402"/>
                    </a:lnTo>
                    <a:lnTo>
                      <a:pt x="868" y="49996"/>
                    </a:lnTo>
                    <a:lnTo>
                      <a:pt x="1222" y="55472"/>
                    </a:lnTo>
                    <a:lnTo>
                      <a:pt x="1616" y="60791"/>
                    </a:lnTo>
                    <a:lnTo>
                      <a:pt x="2050" y="65991"/>
                    </a:lnTo>
                    <a:lnTo>
                      <a:pt x="2483" y="70995"/>
                    </a:lnTo>
                    <a:lnTo>
                      <a:pt x="2956" y="75801"/>
                    </a:lnTo>
                    <a:lnTo>
                      <a:pt x="3429" y="80411"/>
                    </a:lnTo>
                    <a:lnTo>
                      <a:pt x="3901" y="84745"/>
                    </a:lnTo>
                    <a:lnTo>
                      <a:pt x="4374" y="88842"/>
                    </a:lnTo>
                    <a:lnTo>
                      <a:pt x="4847" y="92663"/>
                    </a:lnTo>
                    <a:lnTo>
                      <a:pt x="5753" y="99361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8852" y="98691"/>
                    </a:lnTo>
                    <a:lnTo>
                      <a:pt x="159206" y="94358"/>
                    </a:lnTo>
                    <a:lnTo>
                      <a:pt x="159561" y="89945"/>
                    </a:lnTo>
                    <a:lnTo>
                      <a:pt x="159876" y="85572"/>
                    </a:lnTo>
                    <a:lnTo>
                      <a:pt x="160152" y="81159"/>
                    </a:lnTo>
                    <a:lnTo>
                      <a:pt x="160388" y="76747"/>
                    </a:lnTo>
                    <a:lnTo>
                      <a:pt x="160585" y="72374"/>
                    </a:lnTo>
                    <a:lnTo>
                      <a:pt x="160782" y="68040"/>
                    </a:lnTo>
                    <a:lnTo>
                      <a:pt x="160940" y="63706"/>
                    </a:lnTo>
                    <a:lnTo>
                      <a:pt x="161176" y="55275"/>
                    </a:lnTo>
                    <a:lnTo>
                      <a:pt x="161334" y="47160"/>
                    </a:lnTo>
                    <a:lnTo>
                      <a:pt x="161452" y="39438"/>
                    </a:lnTo>
                    <a:lnTo>
                      <a:pt x="161452" y="32228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p:grpSp>
        <p:sp>
          <p:nvSpPr>
            <p:cNvPr id="61" name="Google Shape;3537;p41">
              <a:extLst>
                <a:ext uri="{FF2B5EF4-FFF2-40B4-BE49-F238E27FC236}">
                  <a16:creationId xmlns:a16="http://schemas.microsoft.com/office/drawing/2014/main" id="{EAAA7695-E78C-88A9-9185-C0C72E1993AA}"/>
                </a:ext>
              </a:extLst>
            </p:cNvPr>
            <p:cNvSpPr txBox="1">
              <a:spLocks/>
            </p:cNvSpPr>
            <p:nvPr/>
          </p:nvSpPr>
          <p:spPr>
            <a:xfrm>
              <a:off x="1349243" y="312302"/>
              <a:ext cx="6445515" cy="5588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000" b="0" i="0" u="none" strike="noStrike" cap="none">
                  <a:solidFill>
                    <a:schemeClr val="lt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9pPr>
            </a:lstStyle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5200"/>
                <a:buFont typeface="Fredoka One"/>
                <a:buNone/>
                <a:tabLst/>
                <a:defRPr/>
              </a:pP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3. </a:t>
              </a:r>
              <a:r>
                <a:rPr kumimoji="0" lang="vi-VN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Đặt câu với từ ngữ chỉ </a:t>
              </a:r>
              <a:r>
                <a:rPr lang="en-US" sz="4267" b="1" kern="0" dirty="0" err="1">
                  <a:solidFill>
                    <a:srgbClr val="513632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đặc</a:t>
              </a:r>
              <a:r>
                <a:rPr lang="en-US" sz="4267" b="1" kern="0" dirty="0">
                  <a:solidFill>
                    <a:srgbClr val="513632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67" b="1" kern="0" dirty="0" err="1">
                  <a:solidFill>
                    <a:srgbClr val="513632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điểm</a:t>
              </a:r>
              <a:r>
                <a:rPr lang="en-US" sz="4267" b="1" kern="0" dirty="0">
                  <a:solidFill>
                    <a:srgbClr val="513632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ở </a:t>
              </a:r>
              <a:r>
                <a:rPr lang="en-US" sz="4267" b="1" kern="0" dirty="0" err="1">
                  <a:solidFill>
                    <a:srgbClr val="513632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câu</a:t>
              </a:r>
              <a:r>
                <a:rPr lang="en-US" sz="4267" b="1" kern="0" dirty="0">
                  <a:solidFill>
                    <a:srgbClr val="513632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67" b="1" kern="0" dirty="0" err="1">
                  <a:solidFill>
                    <a:srgbClr val="513632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hỏi</a:t>
              </a:r>
              <a:r>
                <a:rPr lang="en-US" sz="4267" b="1" kern="0" dirty="0">
                  <a:solidFill>
                    <a:srgbClr val="513632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2</a:t>
              </a:r>
              <a:endParaRPr kumimoji="0" lang="en-US" sz="4267" b="1" i="0" u="none" strike="noStrike" kern="0" cap="none" spc="0" normalizeH="0" baseline="0" noProof="0" dirty="0">
                <a:ln>
                  <a:noFill/>
                </a:ln>
                <a:solidFill>
                  <a:srgbClr val="513632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Fredoka One"/>
              </a:endParaRPr>
            </a:p>
          </p:txBody>
        </p:sp>
        <p:pic>
          <p:nvPicPr>
            <p:cNvPr id="66" name="Picture 65">
              <a:hlinkClick r:id="rId5" action="ppaction://hlinksldjump"/>
              <a:extLst>
                <a:ext uri="{FF2B5EF4-FFF2-40B4-BE49-F238E27FC236}">
                  <a16:creationId xmlns:a16="http://schemas.microsoft.com/office/drawing/2014/main" id="{6555AA5A-D002-210E-9208-DA63047DC6D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05" r="4005"/>
            <a:stretch/>
          </p:blipFill>
          <p:spPr>
            <a:xfrm rot="21208351" flipH="1">
              <a:off x="28076" y="-182588"/>
              <a:ext cx="1672414" cy="1818025"/>
            </a:xfrm>
            <a:prstGeom prst="rect">
              <a:avLst/>
            </a:prstGeom>
          </p:spPr>
        </p:pic>
      </p:grpSp>
      <p:pic>
        <p:nvPicPr>
          <p:cNvPr id="38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AE2717C9-DC37-9E6F-0FAA-528F43A9E2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40331" y="6316133"/>
            <a:ext cx="541867" cy="541867"/>
          </a:xfrm>
          <a:prstGeom prst="rect">
            <a:avLst/>
          </a:prstGeom>
        </p:spPr>
      </p:pic>
      <p:pic>
        <p:nvPicPr>
          <p:cNvPr id="62" name="Picture 61">
            <a:hlinkClick r:id="rId5" action="ppaction://hlinksldjump"/>
            <a:extLst>
              <a:ext uri="{FF2B5EF4-FFF2-40B4-BE49-F238E27FC236}">
                <a16:creationId xmlns:a16="http://schemas.microsoft.com/office/drawing/2014/main" id="{35780915-2AB9-3FF7-1C27-0C1D54C311B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45" r="12345"/>
          <a:stretch/>
        </p:blipFill>
        <p:spPr>
          <a:xfrm rot="599744">
            <a:off x="4492048" y="2029984"/>
            <a:ext cx="3083296" cy="4094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4101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448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组合 23">
            <a:extLst>
              <a:ext uri="{FF2B5EF4-FFF2-40B4-BE49-F238E27FC236}">
                <a16:creationId xmlns:a16="http://schemas.microsoft.com/office/drawing/2014/main" id="{702BA512-9900-4D06-AA5D-39CC59198595}"/>
              </a:ext>
            </a:extLst>
          </p:cNvPr>
          <p:cNvGrpSpPr/>
          <p:nvPr/>
        </p:nvGrpSpPr>
        <p:grpSpPr>
          <a:xfrm>
            <a:off x="7279725" y="1193277"/>
            <a:ext cx="4485640" cy="5141090"/>
            <a:chOff x="7279725" y="1193277"/>
            <a:chExt cx="4485640" cy="5141090"/>
          </a:xfrm>
        </p:grpSpPr>
        <p:pic>
          <p:nvPicPr>
            <p:cNvPr id="26" name="图片 25">
              <a:extLst>
                <a:ext uri="{FF2B5EF4-FFF2-40B4-BE49-F238E27FC236}">
                  <a16:creationId xmlns:a16="http://schemas.microsoft.com/office/drawing/2014/main" id="{1197C1E2-E9BE-45D0-A171-660CB9599E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279725" y="1193277"/>
              <a:ext cx="4485640" cy="5108955"/>
            </a:xfrm>
            <a:prstGeom prst="rect">
              <a:avLst/>
            </a:prstGeom>
          </p:spPr>
        </p:pic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id="{80D85450-5C50-4959-B722-EAED5533F4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868" t="16650" r="32571" b="24416"/>
            <a:stretch/>
          </p:blipFill>
          <p:spPr>
            <a:xfrm>
              <a:off x="10962640" y="5546966"/>
              <a:ext cx="501650" cy="787401"/>
            </a:xfrm>
            <a:prstGeom prst="rect">
              <a:avLst/>
            </a:prstGeom>
          </p:spPr>
        </p:pic>
      </p:grpSp>
      <p:pic>
        <p:nvPicPr>
          <p:cNvPr id="18" name="Picture 17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83425674-3395-4C16-AF4A-21DA467A77D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9812" y="72592"/>
            <a:ext cx="6489296" cy="648929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F9CDB1F4-A240-415A-B8A9-3FF4275124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14320" y="2968146"/>
            <a:ext cx="3645724" cy="1066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4971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A3A82144-2414-400C-844F-8EF7B1063373}"/>
              </a:ext>
            </a:extLst>
          </p:cNvPr>
          <p:cNvGrpSpPr/>
          <p:nvPr/>
        </p:nvGrpSpPr>
        <p:grpSpPr>
          <a:xfrm>
            <a:off x="802640" y="975360"/>
            <a:ext cx="10993120" cy="670560"/>
            <a:chOff x="4144021" y="1484380"/>
            <a:chExt cx="7574794" cy="4840220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35CB42B6-D782-46AA-9CA7-6DDD8D27074A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28" name="Rectangle: Diagonal Corners Rounded 27">
                <a:extLst>
                  <a:ext uri="{FF2B5EF4-FFF2-40B4-BE49-F238E27FC236}">
                    <a16:creationId xmlns:a16="http://schemas.microsoft.com/office/drawing/2014/main" id="{43B62192-3A7D-42AC-A4D2-BB5EDA5B38DF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Rectangle: Diagonal Corners Rounded 30">
                <a:extLst>
                  <a:ext uri="{FF2B5EF4-FFF2-40B4-BE49-F238E27FC236}">
                    <a16:creationId xmlns:a16="http://schemas.microsoft.com/office/drawing/2014/main" id="{EEAB2FDE-B37A-4E15-B537-8B452A0F6650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A5A59798-6E1F-40FA-9B58-DDC5029C1573}"/>
                </a:ext>
              </a:extLst>
            </p:cNvPr>
            <p:cNvSpPr txBox="1"/>
            <p:nvPr/>
          </p:nvSpPr>
          <p:spPr>
            <a:xfrm>
              <a:off x="4357395" y="1624001"/>
              <a:ext cx="7168930" cy="43802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Tìm từ có nghĩa giống với mỗi từ in đậm dưới đây. 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8563BF00-3152-4DC8-9C5E-E28FC0A41671}"/>
              </a:ext>
            </a:extLst>
          </p:cNvPr>
          <p:cNvSpPr txBox="1"/>
          <p:nvPr/>
        </p:nvSpPr>
        <p:spPr>
          <a:xfrm>
            <a:off x="660400" y="2072640"/>
            <a:ext cx="1087682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4000" dirty="0"/>
              <a:t>Hằng ngày, thỏ </a:t>
            </a:r>
            <a:r>
              <a:rPr lang="vi-VN" sz="4000" b="1" dirty="0"/>
              <a:t>chăm chỉ </a:t>
            </a:r>
            <a:r>
              <a:rPr lang="vi-VN" sz="4000" dirty="0"/>
              <a:t>tưới nước cho cây. Ít lâu sau, quả hồng ngả vàng, rồi đỏ. Thỏ </a:t>
            </a:r>
            <a:r>
              <a:rPr lang="vi-VN" sz="4000" b="1" dirty="0"/>
              <a:t>kiên nhẫn </a:t>
            </a:r>
            <a:r>
              <a:rPr lang="vi-VN" sz="4000" dirty="0"/>
              <a:t>đứng đợi quả rơi xuống, vì nó không biết trèo cây.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9241509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5">
            <a:extLst>
              <a:ext uri="{FF2B5EF4-FFF2-40B4-BE49-F238E27FC236}">
                <a16:creationId xmlns:a16="http://schemas.microsoft.com/office/drawing/2014/main" id="{AA766973-F392-4E26-8898-DD42C4D0F3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3027"/>
            <a:ext cx="12192000" cy="4181968"/>
          </a:xfrm>
          <a:prstGeom prst="rect">
            <a:avLst/>
          </a:prstGeom>
        </p:spPr>
      </p:pic>
      <p:pic>
        <p:nvPicPr>
          <p:cNvPr id="30" name="图片 23">
            <a:extLst>
              <a:ext uri="{FF2B5EF4-FFF2-40B4-BE49-F238E27FC236}">
                <a16:creationId xmlns:a16="http://schemas.microsoft.com/office/drawing/2014/main" id="{3C27646B-F587-49D8-A693-DF556DF81BD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33173" y="3015255"/>
            <a:ext cx="1958827" cy="3914339"/>
          </a:xfrm>
          <a:prstGeom prst="rect">
            <a:avLst/>
          </a:prstGeom>
        </p:spPr>
      </p:pic>
      <p:sp>
        <p:nvSpPr>
          <p:cNvPr id="31" name="文本框 12">
            <a:extLst>
              <a:ext uri="{FF2B5EF4-FFF2-40B4-BE49-F238E27FC236}">
                <a16:creationId xmlns:a16="http://schemas.microsoft.com/office/drawing/2014/main" id="{18A85141-7D98-462E-A340-9A9C8FE51319}"/>
              </a:ext>
            </a:extLst>
          </p:cNvPr>
          <p:cNvSpPr txBox="1"/>
          <p:nvPr/>
        </p:nvSpPr>
        <p:spPr>
          <a:xfrm>
            <a:off x="1617943" y="3937005"/>
            <a:ext cx="3456212" cy="1663212"/>
          </a:xfrm>
          <a:custGeom>
            <a:avLst/>
            <a:gdLst>
              <a:gd name="connsiteX0" fmla="*/ 0 w 3456212"/>
              <a:gd name="connsiteY0" fmla="*/ 0 h 1663212"/>
              <a:gd name="connsiteX1" fmla="*/ 3456212 w 3456212"/>
              <a:gd name="connsiteY1" fmla="*/ 0 h 1663212"/>
              <a:gd name="connsiteX2" fmla="*/ 3456212 w 3456212"/>
              <a:gd name="connsiteY2" fmla="*/ 1663212 h 1663212"/>
              <a:gd name="connsiteX3" fmla="*/ 0 w 3456212"/>
              <a:gd name="connsiteY3" fmla="*/ 1663212 h 1663212"/>
              <a:gd name="connsiteX4" fmla="*/ 0 w 3456212"/>
              <a:gd name="connsiteY4" fmla="*/ 0 h 1663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6212" h="1663212" extrusionOk="0">
                <a:moveTo>
                  <a:pt x="0" y="0"/>
                </a:moveTo>
                <a:cubicBezTo>
                  <a:pt x="686795" y="-8517"/>
                  <a:pt x="2761957" y="37691"/>
                  <a:pt x="3456212" y="0"/>
                </a:cubicBezTo>
                <a:cubicBezTo>
                  <a:pt x="3363404" y="453433"/>
                  <a:pt x="3386574" y="867508"/>
                  <a:pt x="3456212" y="1663212"/>
                </a:cubicBezTo>
                <a:cubicBezTo>
                  <a:pt x="2132472" y="1725271"/>
                  <a:pt x="360711" y="1660236"/>
                  <a:pt x="0" y="1663212"/>
                </a:cubicBezTo>
                <a:cubicBezTo>
                  <a:pt x="-148680" y="908489"/>
                  <a:pt x="-51538" y="461064"/>
                  <a:pt x="0" y="0"/>
                </a:cubicBezTo>
                <a:close/>
              </a:path>
            </a:pathLst>
          </a:custGeom>
          <a:noFill/>
          <a:ln w="38100">
            <a:solidFill>
              <a:srgbClr val="FF6699"/>
            </a:solidFill>
            <a:extLst>
              <a:ext uri="{C807C97D-BFC1-408E-A445-0C87EB9F89A2}">
                <ask:lineSketchStyleProps xmlns:ask="http://schemas.microsoft.com/office/drawing/2018/sketchyshapes" sd="3086559991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  <a:scene3d>
              <a:camera prst="obliqueTopLeft"/>
              <a:lightRig rig="flat" dir="t"/>
            </a:scene3d>
            <a:sp3d extrusionH="127000" prstMaterial="plastic"/>
          </a:bodyPr>
          <a:lstStyle/>
          <a:p>
            <a:pPr algn="ctr">
              <a:lnSpc>
                <a:spcPct val="120000"/>
              </a:lnSpc>
              <a:defRPr/>
            </a:pPr>
            <a:r>
              <a:rPr lang="en-US" altLang="zh-CN" sz="4400" dirty="0">
                <a:ln w="19050">
                  <a:solidFill>
                    <a:srgbClr val="FF2F64"/>
                  </a:solidFill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Arial" panose="020B0604020202020204" pitchFamily="34" charset="0"/>
                <a:ea typeface="字魂105号-简雅黑" panose="00000500000000000000" pitchFamily="2" charset="-122"/>
                <a:cs typeface="Arial" panose="020B0604020202020204" pitchFamily="34" charset="0"/>
              </a:rPr>
              <a:t>THẢO LUẬN NHÓM 4</a:t>
            </a:r>
            <a:endParaRPr lang="zh-CN" altLang="en-US" sz="4400" dirty="0">
              <a:ln w="19050">
                <a:solidFill>
                  <a:srgbClr val="FF2F64"/>
                </a:solidFill>
              </a:ln>
              <a:blipFill dpi="0"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atin typeface="Arial" panose="020B0604020202020204" pitchFamily="34" charset="0"/>
              <a:ea typeface="字魂105号-简雅黑" panose="00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32" name="文本框 13">
            <a:extLst>
              <a:ext uri="{FF2B5EF4-FFF2-40B4-BE49-F238E27FC236}">
                <a16:creationId xmlns:a16="http://schemas.microsoft.com/office/drawing/2014/main" id="{9E6BEFCF-9ECC-4A9D-8596-B92AB7D79259}"/>
              </a:ext>
            </a:extLst>
          </p:cNvPr>
          <p:cNvSpPr txBox="1"/>
          <p:nvPr/>
        </p:nvSpPr>
        <p:spPr>
          <a:xfrm>
            <a:off x="6727267" y="4035168"/>
            <a:ext cx="450816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zh-CN" sz="3200" dirty="0" err="1">
                <a:solidFill>
                  <a:prstClr val="black"/>
                </a:solidFill>
                <a:latin typeface="Arial" panose="020B0604020202020204" pitchFamily="34" charset="0"/>
                <a:ea typeface="字魂105号-简雅黑" panose="00000500000000000000" pitchFamily="2" charset="-122"/>
                <a:cs typeface="Arial" panose="020B0604020202020204" pitchFamily="34" charset="0"/>
              </a:rPr>
              <a:t>Thống</a:t>
            </a:r>
            <a:r>
              <a:rPr lang="en-US" altLang="zh-CN" sz="3200" dirty="0">
                <a:solidFill>
                  <a:prstClr val="black"/>
                </a:solidFill>
                <a:latin typeface="Arial" panose="020B0604020202020204" pitchFamily="34" charset="0"/>
                <a:ea typeface="字魂105号-简雅黑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Arial" panose="020B0604020202020204" pitchFamily="34" charset="0"/>
                <a:ea typeface="字魂105号-简雅黑" panose="00000500000000000000" pitchFamily="2" charset="-122"/>
                <a:cs typeface="Arial" panose="020B0604020202020204" pitchFamily="34" charset="0"/>
              </a:rPr>
              <a:t>nhất</a:t>
            </a:r>
            <a:r>
              <a:rPr lang="en-US" altLang="zh-CN" sz="3200" dirty="0">
                <a:solidFill>
                  <a:prstClr val="black"/>
                </a:solidFill>
                <a:latin typeface="Arial" panose="020B0604020202020204" pitchFamily="34" charset="0"/>
                <a:ea typeface="字魂105号-简雅黑" panose="00000500000000000000" pitchFamily="2" charset="-122"/>
                <a:cs typeface="Arial" panose="020B0604020202020204" pitchFamily="34" charset="0"/>
              </a:rPr>
              <a:t> ý </a:t>
            </a:r>
            <a:r>
              <a:rPr lang="en-US" altLang="zh-CN" sz="3200" dirty="0" err="1">
                <a:solidFill>
                  <a:prstClr val="black"/>
                </a:solidFill>
                <a:latin typeface="Arial" panose="020B0604020202020204" pitchFamily="34" charset="0"/>
                <a:ea typeface="字魂105号-简雅黑" panose="00000500000000000000" pitchFamily="2" charset="-122"/>
                <a:cs typeface="Arial" panose="020B0604020202020204" pitchFamily="34" charset="0"/>
              </a:rPr>
              <a:t>kiến</a:t>
            </a:r>
            <a:r>
              <a:rPr lang="en-US" altLang="zh-CN" sz="3200" dirty="0">
                <a:solidFill>
                  <a:prstClr val="black"/>
                </a:solidFill>
                <a:latin typeface="Arial" panose="020B0604020202020204" pitchFamily="34" charset="0"/>
                <a:ea typeface="字魂105号-简雅黑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Arial" panose="020B0604020202020204" pitchFamily="34" charset="0"/>
                <a:ea typeface="字魂105号-简雅黑" panose="00000500000000000000" pitchFamily="2" charset="-122"/>
                <a:cs typeface="Arial" panose="020B0604020202020204" pitchFamily="34" charset="0"/>
              </a:rPr>
              <a:t>trong</a:t>
            </a:r>
            <a:r>
              <a:rPr lang="en-US" altLang="zh-CN" sz="3200" dirty="0">
                <a:solidFill>
                  <a:prstClr val="black"/>
                </a:solidFill>
                <a:latin typeface="Arial" panose="020B0604020202020204" pitchFamily="34" charset="0"/>
                <a:ea typeface="字魂105号-简雅黑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Arial" panose="020B0604020202020204" pitchFamily="34" charset="0"/>
                <a:ea typeface="字魂105号-简雅黑" panose="00000500000000000000" pitchFamily="2" charset="-122"/>
                <a:cs typeface="Arial" panose="020B0604020202020204" pitchFamily="34" charset="0"/>
              </a:rPr>
              <a:t>nhóm</a:t>
            </a:r>
            <a:r>
              <a:rPr lang="en-US" altLang="zh-CN" sz="3200" dirty="0">
                <a:solidFill>
                  <a:prstClr val="black"/>
                </a:solidFill>
                <a:latin typeface="Arial" panose="020B0604020202020204" pitchFamily="34" charset="0"/>
                <a:ea typeface="字魂105号-简雅黑" panose="00000500000000000000" pitchFamily="2" charset="-122"/>
                <a:cs typeface="Arial" panose="020B0604020202020204" pitchFamily="34" charset="0"/>
              </a:rPr>
              <a:t>.</a:t>
            </a:r>
            <a:endParaRPr lang="zh-CN" altLang="en-US" sz="3200" dirty="0">
              <a:solidFill>
                <a:prstClr val="black"/>
              </a:solidFill>
              <a:latin typeface="Arial" panose="020B0604020202020204" pitchFamily="34" charset="0"/>
              <a:ea typeface="字魂105号-简雅黑" panose="00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33" name="文本框 14">
            <a:extLst>
              <a:ext uri="{FF2B5EF4-FFF2-40B4-BE49-F238E27FC236}">
                <a16:creationId xmlns:a16="http://schemas.microsoft.com/office/drawing/2014/main" id="{A63E2F90-BEEA-4115-99EE-3EAD57A66749}"/>
              </a:ext>
            </a:extLst>
          </p:cNvPr>
          <p:cNvSpPr txBox="1"/>
          <p:nvPr/>
        </p:nvSpPr>
        <p:spPr>
          <a:xfrm>
            <a:off x="6727267" y="2467755"/>
            <a:ext cx="449068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029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029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029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029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029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029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1 - 2 </a:t>
            </a:r>
            <a:r>
              <a:rPr lang="en-029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029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029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ngữ</a:t>
            </a:r>
            <a:r>
              <a:rPr lang="en-029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giống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đậm</a:t>
            </a:r>
            <a:endParaRPr lang="en-US" sz="3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文本框 20">
            <a:extLst>
              <a:ext uri="{FF2B5EF4-FFF2-40B4-BE49-F238E27FC236}">
                <a16:creationId xmlns:a16="http://schemas.microsoft.com/office/drawing/2014/main" id="{DD5C05E7-46E7-4146-975F-CD3367090E53}"/>
              </a:ext>
            </a:extLst>
          </p:cNvPr>
          <p:cNvSpPr txBox="1">
            <a:spLocks/>
          </p:cNvSpPr>
          <p:nvPr/>
        </p:nvSpPr>
        <p:spPr>
          <a:xfrm>
            <a:off x="6062561" y="1443470"/>
            <a:ext cx="55416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zh-CN" sz="4000" b="1" dirty="0" err="1">
                <a:solidFill>
                  <a:srgbClr val="FF6699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字魂115号-刀刀体" panose="00000500000000000000" pitchFamily="2" charset="-122"/>
                <a:cs typeface="Arial" panose="020B0604020202020204" pitchFamily="34" charset="0"/>
              </a:rPr>
              <a:t>Kĩ</a:t>
            </a:r>
            <a:r>
              <a:rPr lang="en-US" altLang="zh-CN" sz="4000" b="1" dirty="0">
                <a:solidFill>
                  <a:srgbClr val="FF6699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字魂115号-刀刀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FF6699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字魂115号-刀刀体" panose="00000500000000000000" pitchFamily="2" charset="-122"/>
                <a:cs typeface="Arial" panose="020B0604020202020204" pitchFamily="34" charset="0"/>
              </a:rPr>
              <a:t>thuật</a:t>
            </a:r>
            <a:r>
              <a:rPr lang="en-US" altLang="zh-CN" sz="4000" b="1" dirty="0">
                <a:solidFill>
                  <a:srgbClr val="FF6699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字魂115号-刀刀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FF6699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字魂115号-刀刀体" panose="00000500000000000000" pitchFamily="2" charset="-122"/>
                <a:cs typeface="Arial" panose="020B0604020202020204" pitchFamily="34" charset="0"/>
              </a:rPr>
              <a:t>Khă</a:t>
            </a:r>
            <a:r>
              <a:rPr lang="en-US" altLang="zh-CN" sz="4000" b="1" dirty="0">
                <a:solidFill>
                  <a:srgbClr val="FF6699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字魂115号-刀刀体" panose="00000500000000000000" pitchFamily="2" charset="-122"/>
                <a:cs typeface="Arial" panose="020B0604020202020204" pitchFamily="34" charset="0"/>
              </a:rPr>
              <a:t>n </a:t>
            </a:r>
            <a:r>
              <a:rPr lang="en-US" altLang="zh-CN" sz="4000" b="1" dirty="0" err="1">
                <a:solidFill>
                  <a:srgbClr val="FF6699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字魂115号-刀刀体" panose="00000500000000000000" pitchFamily="2" charset="-122"/>
                <a:cs typeface="Arial" panose="020B0604020202020204" pitchFamily="34" charset="0"/>
              </a:rPr>
              <a:t>trải</a:t>
            </a:r>
            <a:r>
              <a:rPr lang="en-US" altLang="zh-CN" sz="4000" b="1" dirty="0">
                <a:solidFill>
                  <a:srgbClr val="FF6699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字魂115号-刀刀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FF6699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字魂115号-刀刀体" panose="00000500000000000000" pitchFamily="2" charset="-122"/>
                <a:cs typeface="Arial" panose="020B0604020202020204" pitchFamily="34" charset="0"/>
              </a:rPr>
              <a:t>bàn</a:t>
            </a:r>
            <a:endParaRPr lang="en-US" altLang="zh-CN" sz="4000" b="1" dirty="0">
              <a:solidFill>
                <a:srgbClr val="FF6699"/>
              </a:solidFill>
              <a:effectLst>
                <a:outerShdw blurRad="25400" dist="254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ea typeface="字魂115号-刀刀体" panose="00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DEF05F7-CA04-4CA9-8A05-D197C5F63BFA}"/>
              </a:ext>
            </a:extLst>
          </p:cNvPr>
          <p:cNvSpPr txBox="1"/>
          <p:nvPr/>
        </p:nvSpPr>
        <p:spPr>
          <a:xfrm>
            <a:off x="6727267" y="5130879"/>
            <a:ext cx="448741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029" sz="32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Chia </a:t>
            </a:r>
            <a:r>
              <a:rPr lang="en-029" sz="32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sẻ</a:t>
            </a:r>
            <a:r>
              <a:rPr lang="en-029" sz="32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029" sz="32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kết</a:t>
            </a:r>
            <a:r>
              <a:rPr lang="en-029" sz="32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029" sz="32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quả</a:t>
            </a:r>
            <a:r>
              <a:rPr lang="en-029" sz="32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029" sz="32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trước</a:t>
            </a:r>
            <a:r>
              <a:rPr lang="en-029" sz="32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029" sz="32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lớp</a:t>
            </a:r>
            <a:r>
              <a:rPr lang="en-029" sz="32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3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6" name="Picture 4">
            <a:extLst>
              <a:ext uri="{FF2B5EF4-FFF2-40B4-BE49-F238E27FC236}">
                <a16:creationId xmlns:a16="http://schemas.microsoft.com/office/drawing/2014/main" id="{E03FEC7F-DF37-4198-B251-EFFAE9A04A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38" b="89752" l="7638" r="93250">
                        <a14:foregroundMark x1="7638" y1="44410" x2="11368" y2="32298"/>
                        <a14:foregroundMark x1="47957" y1="50932" x2="47957" y2="50932"/>
                        <a14:foregroundMark x1="46359" y1="44410" x2="46359" y2="44410"/>
                        <a14:foregroundMark x1="90586" y1="32298" x2="90586" y2="32298"/>
                        <a14:foregroundMark x1="86856" y1="70497" x2="86856" y2="70497"/>
                        <a14:foregroundMark x1="84902" y1="82298" x2="84902" y2="82298"/>
                        <a14:foregroundMark x1="84902" y1="72981" x2="84902" y2="72981"/>
                        <a14:foregroundMark x1="87034" y1="73292" x2="87034" y2="73292"/>
                        <a14:foregroundMark x1="92185" y1="62733" x2="92185" y2="62733"/>
                        <a14:foregroundMark x1="93250" y1="41615" x2="93250" y2="41615"/>
                        <a14:foregroundMark x1="86856" y1="48137" x2="86856" y2="48137"/>
                        <a14:foregroundMark x1="85790" y1="48758" x2="85790" y2="48758"/>
                        <a14:foregroundMark x1="39964" y1="45342" x2="39964" y2="45342"/>
                        <a14:foregroundMark x1="42274" y1="45031" x2="42274" y2="45031"/>
                        <a14:foregroundMark x1="79396" y1="78882" x2="79396" y2="78882"/>
                        <a14:foregroundMark x1="71403" y1="78882" x2="71403" y2="78882"/>
                        <a14:foregroundMark x1="84902" y1="73913" x2="84902" y2="73913"/>
                        <a14:foregroundMark x1="84902" y1="77019" x2="84902" y2="77019"/>
                        <a14:backgroundMark x1="44938" y1="49689" x2="44938" y2="49689"/>
                        <a14:backgroundMark x1="39076" y1="42236" x2="39076" y2="42236"/>
                        <a14:backgroundMark x1="73002" y1="59006" x2="73002" y2="59006"/>
                        <a14:backgroundMark x1="81705" y1="71429" x2="81705" y2="714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890" y="1344009"/>
            <a:ext cx="4705350" cy="2691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6">
            <a:extLst>
              <a:ext uri="{FF2B5EF4-FFF2-40B4-BE49-F238E27FC236}">
                <a16:creationId xmlns:a16="http://schemas.microsoft.com/office/drawing/2014/main" id="{5BFC5232-7E7D-4E54-94A2-4D09E08C21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5576" y="2532653"/>
            <a:ext cx="657239" cy="657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6">
            <a:extLst>
              <a:ext uri="{FF2B5EF4-FFF2-40B4-BE49-F238E27FC236}">
                <a16:creationId xmlns:a16="http://schemas.microsoft.com/office/drawing/2014/main" id="{35328A62-3D73-4AF6-92F2-2B4BD8B0B9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2463" y="4037823"/>
            <a:ext cx="657239" cy="657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6">
            <a:extLst>
              <a:ext uri="{FF2B5EF4-FFF2-40B4-BE49-F238E27FC236}">
                <a16:creationId xmlns:a16="http://schemas.microsoft.com/office/drawing/2014/main" id="{7B7D2019-154B-4C19-AF23-49ACACC0F0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5640" y="5102911"/>
            <a:ext cx="657239" cy="657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632625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/>
      <p:bldP spid="33" grpId="0"/>
      <p:bldP spid="34" grpId="0"/>
      <p:bldP spid="3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370031;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4pkxh1w2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</TotalTime>
  <Words>486</Words>
  <Application>Microsoft Office PowerPoint</Application>
  <PresentationFormat>Widescreen</PresentationFormat>
  <Paragraphs>63</Paragraphs>
  <Slides>20</Slides>
  <Notes>4</Notes>
  <HiddenSlides>0</HiddenSlides>
  <MMClips>5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33" baseType="lpstr">
      <vt:lpstr>等线</vt:lpstr>
      <vt:lpstr>UVN Gia Dinh</vt:lpstr>
      <vt:lpstr>字魂59号-创粗黑</vt:lpstr>
      <vt:lpstr>Arial</vt:lpstr>
      <vt:lpstr>Arial-Rounded</vt:lpstr>
      <vt:lpstr>Baloo</vt:lpstr>
      <vt:lpstr>Calibri</vt:lpstr>
      <vt:lpstr>Coiny</vt:lpstr>
      <vt:lpstr>Fredoka One</vt:lpstr>
      <vt:lpstr>Tahoma</vt:lpstr>
      <vt:lpstr>UTM Avo</vt:lpstr>
      <vt:lpstr>Office 主题​​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34</cp:revision>
  <dcterms:created xsi:type="dcterms:W3CDTF">2022-08-02T06:57:18Z</dcterms:created>
  <dcterms:modified xsi:type="dcterms:W3CDTF">2023-02-18T11:38:17Z</dcterms:modified>
</cp:coreProperties>
</file>